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64" r:id="rId1"/>
  </p:sldMasterIdLst>
  <p:notesMasterIdLst>
    <p:notesMasterId r:id="rId19"/>
  </p:notesMasterIdLst>
  <p:sldIdLst>
    <p:sldId id="261" r:id="rId2"/>
    <p:sldId id="277" r:id="rId3"/>
    <p:sldId id="291" r:id="rId4"/>
    <p:sldId id="256" r:id="rId5"/>
    <p:sldId id="300" r:id="rId6"/>
    <p:sldId id="292" r:id="rId7"/>
    <p:sldId id="293" r:id="rId8"/>
    <p:sldId id="294" r:id="rId9"/>
    <p:sldId id="295" r:id="rId10"/>
    <p:sldId id="296" r:id="rId11"/>
    <p:sldId id="299" r:id="rId12"/>
    <p:sldId id="297" r:id="rId13"/>
    <p:sldId id="304" r:id="rId14"/>
    <p:sldId id="298" r:id="rId15"/>
    <p:sldId id="305" r:id="rId16"/>
    <p:sldId id="306" r:id="rId17"/>
    <p:sldId id="307" r:id="rId18"/>
  </p:sldIdLst>
  <p:sldSz cx="14630400" cy="8229600"/>
  <p:notesSz cx="8229600" cy="14630400"/>
  <p:embeddedFontLst>
    <p:embeddedFont>
      <p:font typeface="Century Gothic" panose="020B0502020202020204" pitchFamily="34"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4" autoAdjust="0"/>
    <p:restoredTop sz="94610"/>
  </p:normalViewPr>
  <p:slideViewPr>
    <p:cSldViewPr snapToGrid="0" snapToObjects="1">
      <p:cViewPr>
        <p:scale>
          <a:sx n="64" d="100"/>
          <a:sy n="64" d="100"/>
        </p:scale>
        <p:origin x="2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 Prasad" userId="54deb374971696d0" providerId="LiveId" clId="{E108B5C8-6E57-43EC-8154-5C359B7BAE1B}"/>
    <pc:docChg chg="undo custSel modSld sldOrd">
      <pc:chgData name="Ravi Prasad" userId="54deb374971696d0" providerId="LiveId" clId="{E108B5C8-6E57-43EC-8154-5C359B7BAE1B}" dt="2024-12-12T02:06:06.561" v="371" actId="255"/>
      <pc:docMkLst>
        <pc:docMk/>
      </pc:docMkLst>
      <pc:sldChg chg="modSp mod">
        <pc:chgData name="Ravi Prasad" userId="54deb374971696d0" providerId="LiveId" clId="{E108B5C8-6E57-43EC-8154-5C359B7BAE1B}" dt="2024-12-12T01:24:35.317" v="123" actId="113"/>
        <pc:sldMkLst>
          <pc:docMk/>
          <pc:sldMk cId="0" sldId="256"/>
        </pc:sldMkLst>
        <pc:spChg chg="mod">
          <ac:chgData name="Ravi Prasad" userId="54deb374971696d0" providerId="LiveId" clId="{E108B5C8-6E57-43EC-8154-5C359B7BAE1B}" dt="2024-12-12T01:09:32.921" v="36" actId="20577"/>
          <ac:spMkLst>
            <pc:docMk/>
            <pc:sldMk cId="0" sldId="256"/>
            <ac:spMk id="3" creationId="{00000000-0000-0000-0000-000000000000}"/>
          </ac:spMkLst>
        </pc:spChg>
        <pc:spChg chg="mod">
          <ac:chgData name="Ravi Prasad" userId="54deb374971696d0" providerId="LiveId" clId="{E108B5C8-6E57-43EC-8154-5C359B7BAE1B}" dt="2024-12-12T01:24:35.317" v="123" actId="113"/>
          <ac:spMkLst>
            <pc:docMk/>
            <pc:sldMk cId="0" sldId="256"/>
            <ac:spMk id="4" creationId="{00000000-0000-0000-0000-000000000000}"/>
          </ac:spMkLst>
        </pc:spChg>
        <pc:spChg chg="mod">
          <ac:chgData name="Ravi Prasad" userId="54deb374971696d0" providerId="LiveId" clId="{E108B5C8-6E57-43EC-8154-5C359B7BAE1B}" dt="2024-12-12T01:09:48.952" v="42" actId="20577"/>
          <ac:spMkLst>
            <pc:docMk/>
            <pc:sldMk cId="0" sldId="256"/>
            <ac:spMk id="17" creationId="{6097E5F1-569B-9E8E-1A3D-193F6DE6EDDC}"/>
          </ac:spMkLst>
        </pc:spChg>
      </pc:sldChg>
      <pc:sldChg chg="modSp mod">
        <pc:chgData name="Ravi Prasad" userId="54deb374971696d0" providerId="LiveId" clId="{E108B5C8-6E57-43EC-8154-5C359B7BAE1B}" dt="2024-12-12T01:11:09.384" v="51" actId="2711"/>
        <pc:sldMkLst>
          <pc:docMk/>
          <pc:sldMk cId="2010786612" sldId="277"/>
        </pc:sldMkLst>
        <pc:spChg chg="mod">
          <ac:chgData name="Ravi Prasad" userId="54deb374971696d0" providerId="LiveId" clId="{E108B5C8-6E57-43EC-8154-5C359B7BAE1B}" dt="2024-12-12T01:10:38.097" v="47" actId="255"/>
          <ac:spMkLst>
            <pc:docMk/>
            <pc:sldMk cId="2010786612" sldId="277"/>
            <ac:spMk id="2" creationId="{4F3900F6-7741-A181-F4B5-D994AF1D91C8}"/>
          </ac:spMkLst>
        </pc:spChg>
        <pc:spChg chg="mod">
          <ac:chgData name="Ravi Prasad" userId="54deb374971696d0" providerId="LiveId" clId="{E108B5C8-6E57-43EC-8154-5C359B7BAE1B}" dt="2024-12-12T01:10:44.230" v="48" actId="255"/>
          <ac:spMkLst>
            <pc:docMk/>
            <pc:sldMk cId="2010786612" sldId="277"/>
            <ac:spMk id="3" creationId="{D0021DCD-3143-D870-F726-2499924F28C3}"/>
          </ac:spMkLst>
        </pc:spChg>
        <pc:spChg chg="mod">
          <ac:chgData name="Ravi Prasad" userId="54deb374971696d0" providerId="LiveId" clId="{E108B5C8-6E57-43EC-8154-5C359B7BAE1B}" dt="2024-12-12T01:10:50.385" v="49" actId="255"/>
          <ac:spMkLst>
            <pc:docMk/>
            <pc:sldMk cId="2010786612" sldId="277"/>
            <ac:spMk id="4" creationId="{4339E2EF-7D5D-C423-CD26-2B6599B9B48D}"/>
          </ac:spMkLst>
        </pc:spChg>
        <pc:spChg chg="mod">
          <ac:chgData name="Ravi Prasad" userId="54deb374971696d0" providerId="LiveId" clId="{E108B5C8-6E57-43EC-8154-5C359B7BAE1B}" dt="2024-12-12T01:10:56.409" v="50" actId="255"/>
          <ac:spMkLst>
            <pc:docMk/>
            <pc:sldMk cId="2010786612" sldId="277"/>
            <ac:spMk id="5" creationId="{FAFB7C49-AC2B-1922-E879-16D3FB36AE2C}"/>
          </ac:spMkLst>
        </pc:spChg>
        <pc:spChg chg="mod">
          <ac:chgData name="Ravi Prasad" userId="54deb374971696d0" providerId="LiveId" clId="{E108B5C8-6E57-43EC-8154-5C359B7BAE1B}" dt="2024-12-12T01:11:09.384" v="51" actId="2711"/>
          <ac:spMkLst>
            <pc:docMk/>
            <pc:sldMk cId="2010786612" sldId="277"/>
            <ac:spMk id="7" creationId="{8BC8EB18-C7B9-C986-1E15-82C0B313B8B7}"/>
          </ac:spMkLst>
        </pc:spChg>
      </pc:sldChg>
      <pc:sldChg chg="modSp mod">
        <pc:chgData name="Ravi Prasad" userId="54deb374971696d0" providerId="LiveId" clId="{E108B5C8-6E57-43EC-8154-5C359B7BAE1B}" dt="2024-12-12T01:17:18.834" v="102" actId="1076"/>
        <pc:sldMkLst>
          <pc:docMk/>
          <pc:sldMk cId="1544043945" sldId="291"/>
        </pc:sldMkLst>
        <pc:spChg chg="mod">
          <ac:chgData name="Ravi Prasad" userId="54deb374971696d0" providerId="LiveId" clId="{E108B5C8-6E57-43EC-8154-5C359B7BAE1B}" dt="2024-12-12T01:16:28.322" v="96" actId="255"/>
          <ac:spMkLst>
            <pc:docMk/>
            <pc:sldMk cId="1544043945" sldId="291"/>
            <ac:spMk id="39" creationId="{C9D043EE-8061-5DC0-9B80-809F5F62AF22}"/>
          </ac:spMkLst>
        </pc:spChg>
        <pc:spChg chg="mod">
          <ac:chgData name="Ravi Prasad" userId="54deb374971696d0" providerId="LiveId" clId="{E108B5C8-6E57-43EC-8154-5C359B7BAE1B}" dt="2024-12-12T01:16:37.915" v="97" actId="255"/>
          <ac:spMkLst>
            <pc:docMk/>
            <pc:sldMk cId="1544043945" sldId="291"/>
            <ac:spMk id="41" creationId="{30E166CD-C329-F0E7-140A-640576568DAF}"/>
          </ac:spMkLst>
        </pc:spChg>
        <pc:spChg chg="mod">
          <ac:chgData name="Ravi Prasad" userId="54deb374971696d0" providerId="LiveId" clId="{E108B5C8-6E57-43EC-8154-5C359B7BAE1B}" dt="2024-12-12T01:17:18.834" v="102" actId="1076"/>
          <ac:spMkLst>
            <pc:docMk/>
            <pc:sldMk cId="1544043945" sldId="291"/>
            <ac:spMk id="42" creationId="{0736FAAA-F6F1-18B1-014A-66CFF0289E73}"/>
          </ac:spMkLst>
        </pc:spChg>
        <pc:spChg chg="mod">
          <ac:chgData name="Ravi Prasad" userId="54deb374971696d0" providerId="LiveId" clId="{E108B5C8-6E57-43EC-8154-5C359B7BAE1B}" dt="2024-12-12T01:17:00.390" v="99" actId="14100"/>
          <ac:spMkLst>
            <pc:docMk/>
            <pc:sldMk cId="1544043945" sldId="291"/>
            <ac:spMk id="43" creationId="{0BA3D453-2B99-4796-FD34-ADE35326EE66}"/>
          </ac:spMkLst>
        </pc:spChg>
        <pc:spChg chg="mod">
          <ac:chgData name="Ravi Prasad" userId="54deb374971696d0" providerId="LiveId" clId="{E108B5C8-6E57-43EC-8154-5C359B7BAE1B}" dt="2024-12-12T01:16:08.013" v="93" actId="1076"/>
          <ac:spMkLst>
            <pc:docMk/>
            <pc:sldMk cId="1544043945" sldId="291"/>
            <ac:spMk id="44" creationId="{C905B26C-555D-218B-E2CF-5DD7A5330555}"/>
          </ac:spMkLst>
        </pc:spChg>
        <pc:picChg chg="mod">
          <ac:chgData name="Ravi Prasad" userId="54deb374971696d0" providerId="LiveId" clId="{E108B5C8-6E57-43EC-8154-5C359B7BAE1B}" dt="2024-12-12T01:14:30.454" v="78" actId="1076"/>
          <ac:picMkLst>
            <pc:docMk/>
            <pc:sldMk cId="1544043945" sldId="291"/>
            <ac:picMk id="33" creationId="{D5AF6F36-6176-BC63-E491-17B7F93BC35C}"/>
          </ac:picMkLst>
        </pc:picChg>
        <pc:picChg chg="mod">
          <ac:chgData name="Ravi Prasad" userId="54deb374971696d0" providerId="LiveId" clId="{E108B5C8-6E57-43EC-8154-5C359B7BAE1B}" dt="2024-12-12T01:14:43.495" v="81" actId="1076"/>
          <ac:picMkLst>
            <pc:docMk/>
            <pc:sldMk cId="1544043945" sldId="291"/>
            <ac:picMk id="34" creationId="{6E1ACAF1-69D2-8B5F-9D15-018504422543}"/>
          </ac:picMkLst>
        </pc:picChg>
        <pc:picChg chg="mod">
          <ac:chgData name="Ravi Prasad" userId="54deb374971696d0" providerId="LiveId" clId="{E108B5C8-6E57-43EC-8154-5C359B7BAE1B}" dt="2024-12-12T01:15:19.106" v="87" actId="1076"/>
          <ac:picMkLst>
            <pc:docMk/>
            <pc:sldMk cId="1544043945" sldId="291"/>
            <ac:picMk id="35" creationId="{843EFC47-D4BA-E027-0EFA-8945D713AA1E}"/>
          </ac:picMkLst>
        </pc:picChg>
        <pc:picChg chg="mod">
          <ac:chgData name="Ravi Prasad" userId="54deb374971696d0" providerId="LiveId" clId="{E108B5C8-6E57-43EC-8154-5C359B7BAE1B}" dt="2024-12-12T01:17:04.875" v="100" actId="1076"/>
          <ac:picMkLst>
            <pc:docMk/>
            <pc:sldMk cId="1544043945" sldId="291"/>
            <ac:picMk id="36" creationId="{E645136E-1202-AF77-6497-625FF324B2D8}"/>
          </ac:picMkLst>
        </pc:picChg>
        <pc:picChg chg="mod">
          <ac:chgData name="Ravi Prasad" userId="54deb374971696d0" providerId="LiveId" clId="{E108B5C8-6E57-43EC-8154-5C359B7BAE1B}" dt="2024-12-12T01:15:56.769" v="92" actId="1076"/>
          <ac:picMkLst>
            <pc:docMk/>
            <pc:sldMk cId="1544043945" sldId="291"/>
            <ac:picMk id="37" creationId="{8803A831-F5F0-93FF-06E6-E11C3CC70FC8}"/>
          </ac:picMkLst>
        </pc:picChg>
      </pc:sldChg>
      <pc:sldChg chg="modSp mod">
        <pc:chgData name="Ravi Prasad" userId="54deb374971696d0" providerId="LiveId" clId="{E108B5C8-6E57-43EC-8154-5C359B7BAE1B}" dt="2024-12-12T01:29:21.787" v="168" actId="255"/>
        <pc:sldMkLst>
          <pc:docMk/>
          <pc:sldMk cId="1208431998" sldId="292"/>
        </pc:sldMkLst>
        <pc:spChg chg="mod">
          <ac:chgData name="Ravi Prasad" userId="54deb374971696d0" providerId="LiveId" clId="{E108B5C8-6E57-43EC-8154-5C359B7BAE1B}" dt="2024-12-12T01:29:21.787" v="168" actId="255"/>
          <ac:spMkLst>
            <pc:docMk/>
            <pc:sldMk cId="1208431998" sldId="292"/>
            <ac:spMk id="5" creationId="{30B11ED6-CC60-1ECF-4DF4-86EC8DFC204C}"/>
          </ac:spMkLst>
        </pc:spChg>
        <pc:spChg chg="mod">
          <ac:chgData name="Ravi Prasad" userId="54deb374971696d0" providerId="LiveId" clId="{E108B5C8-6E57-43EC-8154-5C359B7BAE1B}" dt="2024-12-12T01:24:25.639" v="122" actId="113"/>
          <ac:spMkLst>
            <pc:docMk/>
            <pc:sldMk cId="1208431998" sldId="292"/>
            <ac:spMk id="12" creationId="{316446C8-0BAE-50E0-2536-C4F76083F750}"/>
          </ac:spMkLst>
        </pc:spChg>
        <pc:picChg chg="mod">
          <ac:chgData name="Ravi Prasad" userId="54deb374971696d0" providerId="LiveId" clId="{E108B5C8-6E57-43EC-8154-5C359B7BAE1B}" dt="2024-12-12T01:25:54.414" v="128" actId="1076"/>
          <ac:picMkLst>
            <pc:docMk/>
            <pc:sldMk cId="1208431998" sldId="292"/>
            <ac:picMk id="6" creationId="{04404D6A-699D-62B0-9222-200376C0737F}"/>
          </ac:picMkLst>
        </pc:picChg>
        <pc:picChg chg="mod">
          <ac:chgData name="Ravi Prasad" userId="54deb374971696d0" providerId="LiveId" clId="{E108B5C8-6E57-43EC-8154-5C359B7BAE1B}" dt="2024-12-12T01:25:59.008" v="129" actId="1076"/>
          <ac:picMkLst>
            <pc:docMk/>
            <pc:sldMk cId="1208431998" sldId="292"/>
            <ac:picMk id="7" creationId="{75073D9F-0A51-22EB-3DBD-5BD115FEA4C2}"/>
          </ac:picMkLst>
        </pc:picChg>
        <pc:picChg chg="mod">
          <ac:chgData name="Ravi Prasad" userId="54deb374971696d0" providerId="LiveId" clId="{E108B5C8-6E57-43EC-8154-5C359B7BAE1B}" dt="2024-12-12T01:26:02.194" v="130" actId="1076"/>
          <ac:picMkLst>
            <pc:docMk/>
            <pc:sldMk cId="1208431998" sldId="292"/>
            <ac:picMk id="8" creationId="{43ED4B9F-D9EB-65FA-AFB0-5938C9BA1C87}"/>
          </ac:picMkLst>
        </pc:picChg>
      </pc:sldChg>
      <pc:sldChg chg="modSp mod">
        <pc:chgData name="Ravi Prasad" userId="54deb374971696d0" providerId="LiveId" clId="{E108B5C8-6E57-43EC-8154-5C359B7BAE1B}" dt="2024-12-12T01:28:10.168" v="163" actId="20577"/>
        <pc:sldMkLst>
          <pc:docMk/>
          <pc:sldMk cId="3669847480" sldId="293"/>
        </pc:sldMkLst>
        <pc:spChg chg="mod">
          <ac:chgData name="Ravi Prasad" userId="54deb374971696d0" providerId="LiveId" clId="{E108B5C8-6E57-43EC-8154-5C359B7BAE1B}" dt="2024-12-12T01:28:10.168" v="163" actId="20577"/>
          <ac:spMkLst>
            <pc:docMk/>
            <pc:sldMk cId="3669847480" sldId="293"/>
            <ac:spMk id="5" creationId="{93852544-AA5E-D72E-B483-B01B20C14179}"/>
          </ac:spMkLst>
        </pc:spChg>
        <pc:spChg chg="mod">
          <ac:chgData name="Ravi Prasad" userId="54deb374971696d0" providerId="LiveId" clId="{E108B5C8-6E57-43EC-8154-5C359B7BAE1B}" dt="2024-12-12T01:26:40.772" v="132" actId="113"/>
          <ac:spMkLst>
            <pc:docMk/>
            <pc:sldMk cId="3669847480" sldId="293"/>
            <ac:spMk id="12" creationId="{0B08F0DB-C516-3781-A4AA-658F6A29DC5B}"/>
          </ac:spMkLst>
        </pc:spChg>
      </pc:sldChg>
      <pc:sldChg chg="modSp mod">
        <pc:chgData name="Ravi Prasad" userId="54deb374971696d0" providerId="LiveId" clId="{E108B5C8-6E57-43EC-8154-5C359B7BAE1B}" dt="2024-12-12T01:33:42.825" v="198" actId="2711"/>
        <pc:sldMkLst>
          <pc:docMk/>
          <pc:sldMk cId="3218073437" sldId="294"/>
        </pc:sldMkLst>
        <pc:spChg chg="mod">
          <ac:chgData name="Ravi Prasad" userId="54deb374971696d0" providerId="LiveId" clId="{E108B5C8-6E57-43EC-8154-5C359B7BAE1B}" dt="2024-12-12T01:30:39.546" v="179" actId="113"/>
          <ac:spMkLst>
            <pc:docMk/>
            <pc:sldMk cId="3218073437" sldId="294"/>
            <ac:spMk id="4" creationId="{FA2AB4A6-F4B9-592F-A0B0-0D45702E67C5}"/>
          </ac:spMkLst>
        </pc:spChg>
        <pc:spChg chg="mod">
          <ac:chgData name="Ravi Prasad" userId="54deb374971696d0" providerId="LiveId" clId="{E108B5C8-6E57-43EC-8154-5C359B7BAE1B}" dt="2024-12-12T01:33:42.825" v="198" actId="2711"/>
          <ac:spMkLst>
            <pc:docMk/>
            <pc:sldMk cId="3218073437" sldId="294"/>
            <ac:spMk id="5" creationId="{46F7F23B-35F0-4FC0-8860-6D43A0FF0895}"/>
          </ac:spMkLst>
        </pc:spChg>
        <pc:picChg chg="mod">
          <ac:chgData name="Ravi Prasad" userId="54deb374971696d0" providerId="LiveId" clId="{E108B5C8-6E57-43EC-8154-5C359B7BAE1B}" dt="2024-12-12T01:31:32.801" v="189" actId="1076"/>
          <ac:picMkLst>
            <pc:docMk/>
            <pc:sldMk cId="3218073437" sldId="294"/>
            <ac:picMk id="6" creationId="{272098BA-5DAD-A748-D981-FD3450B7C255}"/>
          </ac:picMkLst>
        </pc:picChg>
        <pc:picChg chg="mod">
          <ac:chgData name="Ravi Prasad" userId="54deb374971696d0" providerId="LiveId" clId="{E108B5C8-6E57-43EC-8154-5C359B7BAE1B}" dt="2024-12-12T01:31:38.687" v="190" actId="1076"/>
          <ac:picMkLst>
            <pc:docMk/>
            <pc:sldMk cId="3218073437" sldId="294"/>
            <ac:picMk id="11" creationId="{2AAAA25A-D5EA-A698-BF34-8C6384030F4E}"/>
          </ac:picMkLst>
        </pc:picChg>
      </pc:sldChg>
      <pc:sldChg chg="modSp mod">
        <pc:chgData name="Ravi Prasad" userId="54deb374971696d0" providerId="LiveId" clId="{E108B5C8-6E57-43EC-8154-5C359B7BAE1B}" dt="2024-12-12T01:35:38.380" v="212" actId="313"/>
        <pc:sldMkLst>
          <pc:docMk/>
          <pc:sldMk cId="2383851707" sldId="295"/>
        </pc:sldMkLst>
        <pc:spChg chg="mod">
          <ac:chgData name="Ravi Prasad" userId="54deb374971696d0" providerId="LiveId" clId="{E108B5C8-6E57-43EC-8154-5C359B7BAE1B}" dt="2024-12-12T01:35:38.380" v="212" actId="313"/>
          <ac:spMkLst>
            <pc:docMk/>
            <pc:sldMk cId="2383851707" sldId="295"/>
            <ac:spMk id="9" creationId="{0839D418-822C-9EAF-475B-E42461D711FE}"/>
          </ac:spMkLst>
        </pc:spChg>
        <pc:picChg chg="mod">
          <ac:chgData name="Ravi Prasad" userId="54deb374971696d0" providerId="LiveId" clId="{E108B5C8-6E57-43EC-8154-5C359B7BAE1B}" dt="2024-12-12T01:34:07.619" v="203" actId="1076"/>
          <ac:picMkLst>
            <pc:docMk/>
            <pc:sldMk cId="2383851707" sldId="295"/>
            <ac:picMk id="8" creationId="{1B2B7932-E7D9-A91F-B4C1-E0CF94EE51D0}"/>
          </ac:picMkLst>
        </pc:picChg>
      </pc:sldChg>
      <pc:sldChg chg="modSp mod">
        <pc:chgData name="Ravi Prasad" userId="54deb374971696d0" providerId="LiveId" clId="{E108B5C8-6E57-43EC-8154-5C359B7BAE1B}" dt="2024-12-12T01:41:50.714" v="243" actId="5793"/>
        <pc:sldMkLst>
          <pc:docMk/>
          <pc:sldMk cId="174134929" sldId="296"/>
        </pc:sldMkLst>
        <pc:spChg chg="mod">
          <ac:chgData name="Ravi Prasad" userId="54deb374971696d0" providerId="LiveId" clId="{E108B5C8-6E57-43EC-8154-5C359B7BAE1B}" dt="2024-12-12T01:37:11.103" v="214" actId="113"/>
          <ac:spMkLst>
            <pc:docMk/>
            <pc:sldMk cId="174134929" sldId="296"/>
            <ac:spMk id="4" creationId="{0BF2E33A-7E89-1D66-DDA6-988F7BEB94C7}"/>
          </ac:spMkLst>
        </pc:spChg>
        <pc:spChg chg="mod">
          <ac:chgData name="Ravi Prasad" userId="54deb374971696d0" providerId="LiveId" clId="{E108B5C8-6E57-43EC-8154-5C359B7BAE1B}" dt="2024-12-12T01:41:50.714" v="243" actId="5793"/>
          <ac:spMkLst>
            <pc:docMk/>
            <pc:sldMk cId="174134929" sldId="296"/>
            <ac:spMk id="5" creationId="{18D1FA03-3F8F-BC32-18CE-6F4D5EC9953A}"/>
          </ac:spMkLst>
        </pc:spChg>
      </pc:sldChg>
      <pc:sldChg chg="modSp mod">
        <pc:chgData name="Ravi Prasad" userId="54deb374971696d0" providerId="LiveId" clId="{E108B5C8-6E57-43EC-8154-5C359B7BAE1B}" dt="2024-12-12T01:59:07.005" v="311" actId="14100"/>
        <pc:sldMkLst>
          <pc:docMk/>
          <pc:sldMk cId="2275000329" sldId="297"/>
        </pc:sldMkLst>
        <pc:spChg chg="mod">
          <ac:chgData name="Ravi Prasad" userId="54deb374971696d0" providerId="LiveId" clId="{E108B5C8-6E57-43EC-8154-5C359B7BAE1B}" dt="2024-12-12T01:59:00.689" v="310" actId="20577"/>
          <ac:spMkLst>
            <pc:docMk/>
            <pc:sldMk cId="2275000329" sldId="297"/>
            <ac:spMk id="5" creationId="{9BA7D2B6-33A7-F7D9-185C-56F4B732BE94}"/>
          </ac:spMkLst>
        </pc:spChg>
        <pc:spChg chg="mod">
          <ac:chgData name="Ravi Prasad" userId="54deb374971696d0" providerId="LiveId" clId="{E108B5C8-6E57-43EC-8154-5C359B7BAE1B}" dt="2024-12-12T01:59:07.005" v="311" actId="14100"/>
          <ac:spMkLst>
            <pc:docMk/>
            <pc:sldMk cId="2275000329" sldId="297"/>
            <ac:spMk id="6" creationId="{7CB471EB-B94F-86C7-C2C2-79B14318DAB7}"/>
          </ac:spMkLst>
        </pc:spChg>
      </pc:sldChg>
      <pc:sldChg chg="modSp mod">
        <pc:chgData name="Ravi Prasad" userId="54deb374971696d0" providerId="LiveId" clId="{E108B5C8-6E57-43EC-8154-5C359B7BAE1B}" dt="2024-12-12T02:03:57.882" v="347" actId="255"/>
        <pc:sldMkLst>
          <pc:docMk/>
          <pc:sldMk cId="3347423434" sldId="298"/>
        </pc:sldMkLst>
        <pc:spChg chg="mod">
          <ac:chgData name="Ravi Prasad" userId="54deb374971696d0" providerId="LiveId" clId="{E108B5C8-6E57-43EC-8154-5C359B7BAE1B}" dt="2024-12-12T02:03:57.882" v="347" actId="255"/>
          <ac:spMkLst>
            <pc:docMk/>
            <pc:sldMk cId="3347423434" sldId="298"/>
            <ac:spMk id="12" creationId="{1E83685A-2739-2D42-2A30-D67F3C81CC19}"/>
          </ac:spMkLst>
        </pc:spChg>
        <pc:spChg chg="mod">
          <ac:chgData name="Ravi Prasad" userId="54deb374971696d0" providerId="LiveId" clId="{E108B5C8-6E57-43EC-8154-5C359B7BAE1B}" dt="2024-12-12T02:02:18.080" v="329" actId="14100"/>
          <ac:spMkLst>
            <pc:docMk/>
            <pc:sldMk cId="3347423434" sldId="298"/>
            <ac:spMk id="13" creationId="{2DA550C8-797E-A5D7-8DBB-5FDDF08F299F}"/>
          </ac:spMkLst>
        </pc:spChg>
      </pc:sldChg>
      <pc:sldChg chg="modSp mod">
        <pc:chgData name="Ravi Prasad" userId="54deb374971696d0" providerId="LiveId" clId="{E108B5C8-6E57-43EC-8154-5C359B7BAE1B}" dt="2024-12-12T01:48:58.199" v="276" actId="14100"/>
        <pc:sldMkLst>
          <pc:docMk/>
          <pc:sldMk cId="3070804911" sldId="299"/>
        </pc:sldMkLst>
        <pc:spChg chg="mod">
          <ac:chgData name="Ravi Prasad" userId="54deb374971696d0" providerId="LiveId" clId="{E108B5C8-6E57-43EC-8154-5C359B7BAE1B}" dt="2024-12-12T01:48:51.561" v="274" actId="1076"/>
          <ac:spMkLst>
            <pc:docMk/>
            <pc:sldMk cId="3070804911" sldId="299"/>
            <ac:spMk id="3" creationId="{0BD7C557-D2BE-5C64-A7E6-1CA655C06BA5}"/>
          </ac:spMkLst>
        </pc:spChg>
        <pc:spChg chg="mod">
          <ac:chgData name="Ravi Prasad" userId="54deb374971696d0" providerId="LiveId" clId="{E108B5C8-6E57-43EC-8154-5C359B7BAE1B}" dt="2024-12-12T01:42:40.084" v="247" actId="1076"/>
          <ac:spMkLst>
            <pc:docMk/>
            <pc:sldMk cId="3070804911" sldId="299"/>
            <ac:spMk id="4" creationId="{5D83174F-BEF4-4450-3128-158C24A2BA2F}"/>
          </ac:spMkLst>
        </pc:spChg>
        <pc:spChg chg="mod">
          <ac:chgData name="Ravi Prasad" userId="54deb374971696d0" providerId="LiveId" clId="{E108B5C8-6E57-43EC-8154-5C359B7BAE1B}" dt="2024-12-12T01:48:47.111" v="272" actId="20577"/>
          <ac:spMkLst>
            <pc:docMk/>
            <pc:sldMk cId="3070804911" sldId="299"/>
            <ac:spMk id="5" creationId="{86F4FA54-201B-ADF6-39EA-5F5E3FFB4971}"/>
          </ac:spMkLst>
        </pc:spChg>
        <pc:picChg chg="mod">
          <ac:chgData name="Ravi Prasad" userId="54deb374971696d0" providerId="LiveId" clId="{E108B5C8-6E57-43EC-8154-5C359B7BAE1B}" dt="2024-12-12T01:48:58.199" v="276" actId="14100"/>
          <ac:picMkLst>
            <pc:docMk/>
            <pc:sldMk cId="3070804911" sldId="299"/>
            <ac:picMk id="6" creationId="{8D5F3097-015B-34B8-04AF-F56282C9FACA}"/>
          </ac:picMkLst>
        </pc:picChg>
      </pc:sldChg>
      <pc:sldChg chg="modSp mod ord">
        <pc:chgData name="Ravi Prasad" userId="54deb374971696d0" providerId="LiveId" clId="{E108B5C8-6E57-43EC-8154-5C359B7BAE1B}" dt="2024-12-12T01:30:04.022" v="175" actId="20578"/>
        <pc:sldMkLst>
          <pc:docMk/>
          <pc:sldMk cId="1959654162" sldId="300"/>
        </pc:sldMkLst>
        <pc:spChg chg="mod">
          <ac:chgData name="Ravi Prasad" userId="54deb374971696d0" providerId="LiveId" clId="{E108B5C8-6E57-43EC-8154-5C359B7BAE1B}" dt="2024-12-12T01:24:44.930" v="124" actId="113"/>
          <ac:spMkLst>
            <pc:docMk/>
            <pc:sldMk cId="1959654162" sldId="300"/>
            <ac:spMk id="4" creationId="{4E53BC41-CDD5-B737-9CAD-83A3B217EA9C}"/>
          </ac:spMkLst>
        </pc:spChg>
        <pc:spChg chg="mod">
          <ac:chgData name="Ravi Prasad" userId="54deb374971696d0" providerId="LiveId" clId="{E108B5C8-6E57-43EC-8154-5C359B7BAE1B}" dt="2024-12-12T01:29:42.579" v="172" actId="115"/>
          <ac:spMkLst>
            <pc:docMk/>
            <pc:sldMk cId="1959654162" sldId="300"/>
            <ac:spMk id="5" creationId="{F4E56739-095F-4D00-A0CE-FB0C1B2D8E18}"/>
          </ac:spMkLst>
        </pc:spChg>
      </pc:sldChg>
      <pc:sldChg chg="modSp mod">
        <pc:chgData name="Ravi Prasad" userId="54deb374971696d0" providerId="LiveId" clId="{E108B5C8-6E57-43EC-8154-5C359B7BAE1B}" dt="2024-12-12T02:01:55.954" v="326" actId="1076"/>
        <pc:sldMkLst>
          <pc:docMk/>
          <pc:sldMk cId="3239715176" sldId="304"/>
        </pc:sldMkLst>
        <pc:spChg chg="mod">
          <ac:chgData name="Ravi Prasad" userId="54deb374971696d0" providerId="LiveId" clId="{E108B5C8-6E57-43EC-8154-5C359B7BAE1B}" dt="2024-12-12T01:59:25.013" v="313" actId="113"/>
          <ac:spMkLst>
            <pc:docMk/>
            <pc:sldMk cId="3239715176" sldId="304"/>
            <ac:spMk id="4" creationId="{A3563A6F-D7A5-5337-6F0C-F91F968A3AC5}"/>
          </ac:spMkLst>
        </pc:spChg>
        <pc:spChg chg="mod">
          <ac:chgData name="Ravi Prasad" userId="54deb374971696d0" providerId="LiveId" clId="{E108B5C8-6E57-43EC-8154-5C359B7BAE1B}" dt="2024-12-12T02:01:49.212" v="324" actId="20577"/>
          <ac:spMkLst>
            <pc:docMk/>
            <pc:sldMk cId="3239715176" sldId="304"/>
            <ac:spMk id="5" creationId="{3BD9B4A6-B6CB-76D1-1897-B927ABAD7255}"/>
          </ac:spMkLst>
        </pc:spChg>
        <pc:spChg chg="mod">
          <ac:chgData name="Ravi Prasad" userId="54deb374971696d0" providerId="LiveId" clId="{E108B5C8-6E57-43EC-8154-5C359B7BAE1B}" dt="2024-12-12T02:01:37.427" v="323" actId="14100"/>
          <ac:spMkLst>
            <pc:docMk/>
            <pc:sldMk cId="3239715176" sldId="304"/>
            <ac:spMk id="10" creationId="{EFC42DD8-059C-191D-0685-9B5FEC430F65}"/>
          </ac:spMkLst>
        </pc:spChg>
        <pc:picChg chg="mod">
          <ac:chgData name="Ravi Prasad" userId="54deb374971696d0" providerId="LiveId" clId="{E108B5C8-6E57-43EC-8154-5C359B7BAE1B}" dt="2024-12-12T02:01:53.619" v="325" actId="1076"/>
          <ac:picMkLst>
            <pc:docMk/>
            <pc:sldMk cId="3239715176" sldId="304"/>
            <ac:picMk id="6" creationId="{6D3E0B70-B021-E4DE-951E-C43AC5F67E2C}"/>
          </ac:picMkLst>
        </pc:picChg>
        <pc:picChg chg="mod">
          <ac:chgData name="Ravi Prasad" userId="54deb374971696d0" providerId="LiveId" clId="{E108B5C8-6E57-43EC-8154-5C359B7BAE1B}" dt="2024-12-12T02:01:55.954" v="326" actId="1076"/>
          <ac:picMkLst>
            <pc:docMk/>
            <pc:sldMk cId="3239715176" sldId="304"/>
            <ac:picMk id="9" creationId="{E757F9E3-1B38-08C9-A043-A62274DB3F30}"/>
          </ac:picMkLst>
        </pc:picChg>
      </pc:sldChg>
      <pc:sldChg chg="modSp mod">
        <pc:chgData name="Ravi Prasad" userId="54deb374971696d0" providerId="LiveId" clId="{E108B5C8-6E57-43EC-8154-5C359B7BAE1B}" dt="2024-12-12T02:05:43.583" v="370" actId="115"/>
        <pc:sldMkLst>
          <pc:docMk/>
          <pc:sldMk cId="213142198" sldId="305"/>
        </pc:sldMkLst>
        <pc:spChg chg="mod">
          <ac:chgData name="Ravi Prasad" userId="54deb374971696d0" providerId="LiveId" clId="{E108B5C8-6E57-43EC-8154-5C359B7BAE1B}" dt="2024-12-12T02:04:33.800" v="350" actId="14100"/>
          <ac:spMkLst>
            <pc:docMk/>
            <pc:sldMk cId="213142198" sldId="305"/>
            <ac:spMk id="4" creationId="{9F4DE476-7A2B-FF48-4733-DD775B5A8459}"/>
          </ac:spMkLst>
        </pc:spChg>
        <pc:spChg chg="mod">
          <ac:chgData name="Ravi Prasad" userId="54deb374971696d0" providerId="LiveId" clId="{E108B5C8-6E57-43EC-8154-5C359B7BAE1B}" dt="2024-12-12T02:05:43.583" v="370" actId="115"/>
          <ac:spMkLst>
            <pc:docMk/>
            <pc:sldMk cId="213142198" sldId="305"/>
            <ac:spMk id="11" creationId="{B3A131F3-2D9C-F482-7117-9976EE21F824}"/>
          </ac:spMkLst>
        </pc:spChg>
      </pc:sldChg>
      <pc:sldChg chg="modSp mod">
        <pc:chgData name="Ravi Prasad" userId="54deb374971696d0" providerId="LiveId" clId="{E108B5C8-6E57-43EC-8154-5C359B7BAE1B}" dt="2024-12-12T02:06:06.561" v="371" actId="255"/>
        <pc:sldMkLst>
          <pc:docMk/>
          <pc:sldMk cId="2857737398" sldId="306"/>
        </pc:sldMkLst>
        <pc:spChg chg="mod">
          <ac:chgData name="Ravi Prasad" userId="54deb374971696d0" providerId="LiveId" clId="{E108B5C8-6E57-43EC-8154-5C359B7BAE1B}" dt="2024-12-12T02:06:06.561" v="371" actId="255"/>
          <ac:spMkLst>
            <pc:docMk/>
            <pc:sldMk cId="2857737398" sldId="306"/>
            <ac:spMk id="5" creationId="{0C69D9BD-C388-E21B-F020-4C7A5946B22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069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A24AD-26A8-DADB-EEA0-76877E755A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B6BE8-EF39-E368-ACBC-2EB68DD2D2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DDCBF-6FF0-7AF5-E9E1-E2C18B512C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CBA063-6190-D5AA-E6F7-52480089955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095591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C8F28-585B-D11A-2087-FF9197AFB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2F526-7225-A9F3-B67A-B394161954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A9310-9D11-4CE8-4E4F-5693D724B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2B098E-AC28-3543-27DB-9FAA79F6F183}"/>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625193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144CA-AD2E-819E-7C0D-76F206160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A1041-CA3C-39BC-C262-DF15662DD3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D944F9-D513-8F70-C577-B97F023A46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D5460E-16E0-E549-FF0E-9237517C0D15}"/>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20609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60F8E-1426-2CCF-AB69-A52F4E633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96EDF-59C0-210B-5BFA-634F9B230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2A64D-AC03-21FA-806B-A2CC6921D4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303B31-0A8D-D76D-29AA-F8FB85BDE9A5}"/>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94905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0F26-E81A-72FF-4601-887C2DAAB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14CFC-9E03-CC36-99F5-C42D22C8B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C3901-B3AC-9512-078F-7170575EC2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A8000D-BA29-4DB3-C16E-7A87988D2FAB}"/>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64710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57811-E249-FE07-A72C-9B91CB28A5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6ECCB-5FED-F6E9-3833-ECA211C4F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92172-B6A0-7DFD-0B8C-1FAA7C1778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917DC9-75AA-375B-65DE-ED5851C56CEC}"/>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6058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E26B5-5950-0C80-A013-1DA6731FD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3534D8-3D5B-35C2-9209-A50579D56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EE57F-F5D9-DA56-F81E-486223A64A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8EC518-53CE-8CD9-F1E3-A8C48FB57EA3}"/>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1957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F4B1-AC9E-9699-644D-F7B855BD4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627B5-0479-724F-A5A5-8C4EB739C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8D3BA-1A10-06E3-6035-52248DE4A5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91360F-866E-BA9C-B54D-E401506CA25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14701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456B2-19D8-0A03-EC65-D4602B5C0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C85AD-19B0-E503-B2B1-48DBD4319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88B487-E71B-AF54-07D9-D4033772FC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383161-9249-BED0-2F73-CB7EF5EB1C29}"/>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23448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76D8-E25A-9956-CBB6-915A7091C4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23CAC-FA0B-C879-9E8D-7943AEF87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A2C6F-4606-AB5F-3D4B-0E5AB08BB4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90D9EF-311B-824F-7B3B-8320D365A911}"/>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040751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7EC74-CBA5-8CEB-7118-6120AD8C9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F7189-4F43-3D9E-2747-3CA704349F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CD683-9F29-8776-F619-C67A1874AC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50C940-FD74-0339-8528-8AB225FC23E1}"/>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35641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2B312-34CF-C271-90F1-507954BF8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133E8-CD3C-8C3D-6746-5858158D97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67EEC-8152-4610-7233-FBB18E40D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80D1BC-2C65-80CA-C56E-0DFB7666023E}"/>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768380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54084" y="1135096"/>
            <a:ext cx="10364488" cy="3142265"/>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1354085" y="4277361"/>
            <a:ext cx="10364486" cy="1285314"/>
          </a:xfrm>
        </p:spPr>
        <p:txBody>
          <a:bodyPr tIns="91440" bIns="91440">
            <a:normAutofit/>
          </a:bodyPr>
          <a:lstStyle>
            <a:lvl1pPr marL="0" indent="0" algn="l">
              <a:buNone/>
              <a:defRPr sz="2160" b="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12/11/2024</a:t>
            </a:fld>
            <a:endParaRPr lang="en-US" dirty="0"/>
          </a:p>
        </p:txBody>
      </p:sp>
      <p:sp>
        <p:nvSpPr>
          <p:cNvPr id="5" name="Footer Placeholder 4"/>
          <p:cNvSpPr>
            <a:spLocks noGrp="1"/>
          </p:cNvSpPr>
          <p:nvPr>
            <p:ph type="ftr" sz="quarter" idx="11"/>
          </p:nvPr>
        </p:nvSpPr>
        <p:spPr>
          <a:xfrm>
            <a:off x="1352549" y="395169"/>
            <a:ext cx="7132402" cy="371041"/>
          </a:xfrm>
        </p:spPr>
        <p:txBody>
          <a:bodyPr/>
          <a:lstStyle/>
          <a:p>
            <a:endParaRPr lang="en-US" dirty="0"/>
          </a:p>
        </p:txBody>
      </p:sp>
      <p:sp>
        <p:nvSpPr>
          <p:cNvPr id="6" name="Slide Number Placeholder 5"/>
          <p:cNvSpPr>
            <a:spLocks noGrp="1"/>
          </p:cNvSpPr>
          <p:nvPr>
            <p:ph type="sldNum" sz="quarter" idx="12"/>
          </p:nvPr>
        </p:nvSpPr>
        <p:spPr>
          <a:xfrm>
            <a:off x="11909271" y="161916"/>
            <a:ext cx="973223" cy="604294"/>
          </a:xfrm>
        </p:spPr>
        <p:txBody>
          <a:bodyPr/>
          <a:lstStyle/>
          <a:p>
            <a:fld id="{48F63A3B-78C7-47BE-AE5E-E10140E04643}"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350552" y="772157"/>
            <a:ext cx="11532413" cy="186538"/>
          </a:xfrm>
          <a:prstGeom prst="rect">
            <a:avLst/>
          </a:prstGeom>
          <a:noFill/>
          <a:ln>
            <a:noFill/>
          </a:ln>
        </p:spPr>
      </p:pic>
    </p:spTree>
    <p:extLst>
      <p:ext uri="{BB962C8B-B14F-4D97-AF65-F5344CB8AC3E}">
        <p14:creationId xmlns:p14="http://schemas.microsoft.com/office/powerpoint/2010/main" val="776708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350552" y="772157"/>
            <a:ext cx="11532413" cy="186538"/>
          </a:xfrm>
          <a:prstGeom prst="rect">
            <a:avLst/>
          </a:prstGeom>
          <a:noFill/>
          <a:ln>
            <a:noFill/>
          </a:ln>
        </p:spPr>
      </p:pic>
    </p:spTree>
    <p:extLst>
      <p:ext uri="{BB962C8B-B14F-4D97-AF65-F5344CB8AC3E}">
        <p14:creationId xmlns:p14="http://schemas.microsoft.com/office/powerpoint/2010/main" val="26683811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49651"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56324"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10370735" y="3656299"/>
            <a:ext cx="5596128" cy="186538"/>
          </a:xfrm>
          <a:prstGeom prst="rect">
            <a:avLst/>
          </a:prstGeom>
          <a:noFill/>
          <a:ln>
            <a:noFill/>
          </a:ln>
        </p:spPr>
      </p:pic>
    </p:spTree>
    <p:extLst>
      <p:ext uri="{BB962C8B-B14F-4D97-AF65-F5344CB8AC3E}">
        <p14:creationId xmlns:p14="http://schemas.microsoft.com/office/powerpoint/2010/main" val="9981429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2, Power On">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B87D059-26E7-AF66-2CA5-FFD86B8F1D22}"/>
              </a:ext>
            </a:extLst>
          </p:cNvPr>
          <p:cNvPicPr>
            <a:picLocks noChangeAspect="1"/>
          </p:cNvPicPr>
          <p:nvPr userDrawn="1"/>
        </p:nvPicPr>
        <p:blipFill rotWithShape="1">
          <a:blip r:embed="rId2"/>
          <a:srcRect t="2995" b="32512"/>
          <a:stretch/>
        </p:blipFill>
        <p:spPr>
          <a:xfrm>
            <a:off x="1828" y="1932442"/>
            <a:ext cx="14626745" cy="6297157"/>
          </a:xfrm>
          <a:prstGeom prst="rect">
            <a:avLst/>
          </a:prstGeom>
        </p:spPr>
      </p:pic>
      <p:sp>
        <p:nvSpPr>
          <p:cNvPr id="22" name="Rectangle 21">
            <a:extLst>
              <a:ext uri="{FF2B5EF4-FFF2-40B4-BE49-F238E27FC236}">
                <a16:creationId xmlns:a16="http://schemas.microsoft.com/office/drawing/2014/main" id="{BD08E075-874A-9977-8DF1-B6246BEAFDEF}"/>
              </a:ext>
            </a:extLst>
          </p:cNvPr>
          <p:cNvSpPr/>
          <p:nvPr userDrawn="1"/>
        </p:nvSpPr>
        <p:spPr>
          <a:xfrm>
            <a:off x="0" y="1"/>
            <a:ext cx="14628571" cy="19406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4" name="Title 1"/>
          <p:cNvSpPr>
            <a:spLocks noGrp="1"/>
          </p:cNvSpPr>
          <p:nvPr>
            <p:ph type="ctrTitle" hasCustomPrompt="1"/>
          </p:nvPr>
        </p:nvSpPr>
        <p:spPr>
          <a:xfrm>
            <a:off x="696933" y="2457412"/>
            <a:ext cx="13201948" cy="690343"/>
          </a:xfrm>
          <a:prstGeom prst="rect">
            <a:avLst/>
          </a:prstGeom>
        </p:spPr>
        <p:txBody>
          <a:bodyPr wrap="square" lIns="0" tIns="0" rIns="0" bIns="0" anchor="t" anchorCtr="0">
            <a:spAutoFit/>
          </a:bodyPr>
          <a:lstStyle>
            <a:lvl1pPr algn="l">
              <a:lnSpc>
                <a:spcPts val="5280"/>
              </a:lnSpc>
              <a:defRPr sz="5760" b="1" cap="all" baseline="0">
                <a:solidFill>
                  <a:schemeClr val="accent3"/>
                </a:solidFill>
                <a:latin typeface="+mj-lt"/>
              </a:defRPr>
            </a:lvl1pPr>
          </a:lstStyle>
          <a:p>
            <a:r>
              <a:rPr lang="en-US"/>
              <a:t>Cover Slide 2</a:t>
            </a:r>
          </a:p>
        </p:txBody>
      </p:sp>
      <p:sp>
        <p:nvSpPr>
          <p:cNvPr id="105" name="Subtitle 2"/>
          <p:cNvSpPr>
            <a:spLocks noGrp="1"/>
          </p:cNvSpPr>
          <p:nvPr>
            <p:ph type="subTitle" idx="1" hasCustomPrompt="1"/>
          </p:nvPr>
        </p:nvSpPr>
        <p:spPr>
          <a:xfrm>
            <a:off x="696932" y="3243939"/>
            <a:ext cx="13201943" cy="348580"/>
          </a:xfrm>
          <a:prstGeom prst="rect">
            <a:avLst/>
          </a:prstGeom>
        </p:spPr>
        <p:txBody>
          <a:bodyPr lIns="0" tIns="0" rIns="0" bIns="0">
            <a:noAutofit/>
          </a:bodyPr>
          <a:lstStyle>
            <a:lvl1pPr marL="0" indent="0" algn="l">
              <a:lnSpc>
                <a:spcPct val="100000"/>
              </a:lnSpc>
              <a:spcBef>
                <a:spcPts val="0"/>
              </a:spcBef>
              <a:buNone/>
              <a:defRPr sz="2160">
                <a:solidFill>
                  <a:schemeClr val="accent3"/>
                </a:solidFill>
                <a:latin typeface="+mn-lt"/>
              </a:defRPr>
            </a:lvl1pPr>
            <a:lvl2pPr marL="411461" indent="0" algn="ctr">
              <a:buNone/>
              <a:defRPr sz="1800"/>
            </a:lvl2pPr>
            <a:lvl3pPr marL="822919" indent="0" algn="ctr">
              <a:buNone/>
              <a:defRPr sz="1620"/>
            </a:lvl3pPr>
            <a:lvl4pPr marL="1234379" indent="0" algn="ctr">
              <a:buNone/>
              <a:defRPr sz="1440"/>
            </a:lvl4pPr>
            <a:lvl5pPr marL="1645838" indent="0" algn="ctr">
              <a:buNone/>
              <a:defRPr sz="1440"/>
            </a:lvl5pPr>
            <a:lvl6pPr marL="2057298" indent="0" algn="ctr">
              <a:buNone/>
              <a:defRPr sz="1440"/>
            </a:lvl6pPr>
            <a:lvl7pPr marL="2468756" indent="0" algn="ctr">
              <a:buNone/>
              <a:defRPr sz="1440"/>
            </a:lvl7pPr>
            <a:lvl8pPr marL="2880216" indent="0" algn="ctr">
              <a:buNone/>
              <a:defRPr sz="1440"/>
            </a:lvl8pPr>
            <a:lvl9pPr marL="3291677" indent="0" algn="ctr">
              <a:buNone/>
              <a:defRPr sz="1440"/>
            </a:lvl9pPr>
          </a:lstStyle>
          <a:p>
            <a:r>
              <a:rPr lang="en-US"/>
              <a:t>Subtitle</a:t>
            </a:r>
          </a:p>
        </p:txBody>
      </p:sp>
      <p:pic>
        <p:nvPicPr>
          <p:cNvPr id="25" name="Picture 24" descr="A building with lights on&#10;&#10;Description automatically generated">
            <a:extLst>
              <a:ext uri="{FF2B5EF4-FFF2-40B4-BE49-F238E27FC236}">
                <a16:creationId xmlns:a16="http://schemas.microsoft.com/office/drawing/2014/main" id="{FAF32506-945C-D824-98D1-AA2F121C9C1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0638" b="14285"/>
          <a:stretch/>
        </p:blipFill>
        <p:spPr>
          <a:xfrm>
            <a:off x="1828" y="3827758"/>
            <a:ext cx="14626745" cy="4401842"/>
          </a:xfrm>
          <a:prstGeom prst="rect">
            <a:avLst/>
          </a:prstGeom>
        </p:spPr>
      </p:pic>
      <p:grpSp>
        <p:nvGrpSpPr>
          <p:cNvPr id="2" name="Group 1">
            <a:extLst>
              <a:ext uri="{FF2B5EF4-FFF2-40B4-BE49-F238E27FC236}">
                <a16:creationId xmlns:a16="http://schemas.microsoft.com/office/drawing/2014/main" id="{D46301A3-D1AB-4D29-D230-EB91B962306C}"/>
              </a:ext>
            </a:extLst>
          </p:cNvPr>
          <p:cNvGrpSpPr/>
          <p:nvPr userDrawn="1"/>
        </p:nvGrpSpPr>
        <p:grpSpPr>
          <a:xfrm>
            <a:off x="6935020" y="243434"/>
            <a:ext cx="1399752" cy="1453769"/>
            <a:chOff x="5273554" y="478925"/>
            <a:chExt cx="1679380" cy="1744190"/>
          </a:xfrm>
        </p:grpSpPr>
        <p:sp>
          <p:nvSpPr>
            <p:cNvPr id="3" name="Freeform: Shape 2">
              <a:extLst>
                <a:ext uri="{FF2B5EF4-FFF2-40B4-BE49-F238E27FC236}">
                  <a16:creationId xmlns:a16="http://schemas.microsoft.com/office/drawing/2014/main" id="{02C30B5A-0EF1-F9E0-A709-090ABAB9D173}"/>
                </a:ext>
              </a:extLst>
            </p:cNvPr>
            <p:cNvSpPr/>
            <p:nvPr/>
          </p:nvSpPr>
          <p:spPr>
            <a:xfrm rot="16200000">
              <a:off x="5274754" y="477725"/>
              <a:ext cx="1676980" cy="1679380"/>
            </a:xfrm>
            <a:custGeom>
              <a:avLst/>
              <a:gdLst>
                <a:gd name="connsiteX0" fmla="*/ 0 w 1676980"/>
                <a:gd name="connsiteY0" fmla="*/ 776301 h 1679380"/>
                <a:gd name="connsiteX1" fmla="*/ 836988 w 1676980"/>
                <a:gd name="connsiteY1" fmla="*/ 0 h 1679380"/>
                <a:gd name="connsiteX2" fmla="*/ 1676980 w 1676980"/>
                <a:gd name="connsiteY2" fmla="*/ 839390 h 1679380"/>
                <a:gd name="connsiteX3" fmla="*/ 837589 w 1676980"/>
                <a:gd name="connsiteY3" fmla="*/ 1679381 h 1679380"/>
                <a:gd name="connsiteX4" fmla="*/ 135432 w 1676980"/>
                <a:gd name="connsiteY4" fmla="*/ 1300604 h 167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80" h="1679380">
                  <a:moveTo>
                    <a:pt x="0" y="776301"/>
                  </a:moveTo>
                  <a:cubicBezTo>
                    <a:pt x="32807" y="345009"/>
                    <a:pt x="397764" y="240"/>
                    <a:pt x="836988" y="0"/>
                  </a:cubicBezTo>
                  <a:cubicBezTo>
                    <a:pt x="1297602" y="-120"/>
                    <a:pt x="1676740" y="378777"/>
                    <a:pt x="1676980" y="839390"/>
                  </a:cubicBezTo>
                  <a:cubicBezTo>
                    <a:pt x="1677220" y="1300003"/>
                    <a:pt x="1298202" y="1679140"/>
                    <a:pt x="837589" y="1679381"/>
                  </a:cubicBezTo>
                  <a:cubicBezTo>
                    <a:pt x="554948" y="1679381"/>
                    <a:pt x="290572" y="1536859"/>
                    <a:pt x="135432" y="1300604"/>
                  </a:cubicBezTo>
                </a:path>
              </a:pathLst>
            </a:custGeom>
            <a:noFill/>
            <a:ln w="29567" cap="flat">
              <a:solidFill>
                <a:srgbClr val="FFFFFF"/>
              </a:solidFill>
              <a:prstDash val="solid"/>
              <a:miter/>
            </a:ln>
          </p:spPr>
          <p:txBody>
            <a:bodyPr rtlCol="0" anchor="ctr"/>
            <a:lstStyle/>
            <a:p>
              <a:endParaRPr lang="en-US" sz="2160"/>
            </a:p>
          </p:txBody>
        </p:sp>
        <p:sp>
          <p:nvSpPr>
            <p:cNvPr id="4" name="Freeform: Shape 3">
              <a:extLst>
                <a:ext uri="{FF2B5EF4-FFF2-40B4-BE49-F238E27FC236}">
                  <a16:creationId xmlns:a16="http://schemas.microsoft.com/office/drawing/2014/main" id="{3D006F36-F699-C5B7-BB2F-CD809751EE0D}"/>
                </a:ext>
              </a:extLst>
            </p:cNvPr>
            <p:cNvSpPr/>
            <p:nvPr/>
          </p:nvSpPr>
          <p:spPr>
            <a:xfrm>
              <a:off x="6028944" y="2089124"/>
              <a:ext cx="134112" cy="133991"/>
            </a:xfrm>
            <a:custGeom>
              <a:avLst/>
              <a:gdLst>
                <a:gd name="connsiteX0" fmla="*/ 134051 w 134112"/>
                <a:gd name="connsiteY0" fmla="*/ 69880 h 133991"/>
                <a:gd name="connsiteX1" fmla="*/ 64232 w 134112"/>
                <a:gd name="connsiteY1" fmla="*/ 133931 h 133991"/>
                <a:gd name="connsiteX2" fmla="*/ 61 w 134112"/>
                <a:gd name="connsiteY2" fmla="*/ 64112 h 133991"/>
                <a:gd name="connsiteX3" fmla="*/ 70000 w 134112"/>
                <a:gd name="connsiteY3" fmla="*/ 61 h 133991"/>
                <a:gd name="connsiteX4" fmla="*/ 134051 w 134112"/>
                <a:gd name="connsiteY4" fmla="*/ 69880 h 13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2" h="133991">
                  <a:moveTo>
                    <a:pt x="134051" y="69880"/>
                  </a:moveTo>
                  <a:cubicBezTo>
                    <a:pt x="132369" y="106892"/>
                    <a:pt x="101124" y="135493"/>
                    <a:pt x="64232" y="133931"/>
                  </a:cubicBezTo>
                  <a:cubicBezTo>
                    <a:pt x="27219" y="132369"/>
                    <a:pt x="-1501" y="101004"/>
                    <a:pt x="61" y="64112"/>
                  </a:cubicBezTo>
                  <a:cubicBezTo>
                    <a:pt x="1743" y="27099"/>
                    <a:pt x="32988" y="-1501"/>
                    <a:pt x="70000" y="61"/>
                  </a:cubicBezTo>
                  <a:cubicBezTo>
                    <a:pt x="107013" y="1623"/>
                    <a:pt x="135613" y="32988"/>
                    <a:pt x="134051" y="69880"/>
                  </a:cubicBezTo>
                </a:path>
              </a:pathLst>
            </a:custGeom>
            <a:solidFill>
              <a:srgbClr val="FFFFFF"/>
            </a:solidFill>
            <a:ln w="0" cap="flat">
              <a:noFill/>
              <a:prstDash val="solid"/>
              <a:miter/>
            </a:ln>
          </p:spPr>
          <p:txBody>
            <a:bodyPr rtlCol="0" anchor="ctr"/>
            <a:lstStyle/>
            <a:p>
              <a:endParaRPr lang="en-US" sz="2160"/>
            </a:p>
          </p:txBody>
        </p:sp>
        <p:grpSp>
          <p:nvGrpSpPr>
            <p:cNvPr id="5" name="Group 4">
              <a:extLst>
                <a:ext uri="{FF2B5EF4-FFF2-40B4-BE49-F238E27FC236}">
                  <a16:creationId xmlns:a16="http://schemas.microsoft.com/office/drawing/2014/main" id="{7EE56917-39ED-DD1E-E9EC-EF3C6598A27F}"/>
                </a:ext>
              </a:extLst>
            </p:cNvPr>
            <p:cNvGrpSpPr/>
            <p:nvPr userDrawn="1"/>
          </p:nvGrpSpPr>
          <p:grpSpPr>
            <a:xfrm>
              <a:off x="5403816" y="609550"/>
              <a:ext cx="1414291" cy="1414289"/>
              <a:chOff x="5403816" y="609550"/>
              <a:chExt cx="1414291" cy="1414289"/>
            </a:xfrm>
          </p:grpSpPr>
          <p:sp>
            <p:nvSpPr>
              <p:cNvPr id="6" name="Freeform: Shape 5">
                <a:extLst>
                  <a:ext uri="{FF2B5EF4-FFF2-40B4-BE49-F238E27FC236}">
                    <a16:creationId xmlns:a16="http://schemas.microsoft.com/office/drawing/2014/main" id="{DC9B7252-586E-2FDB-315D-E73C4D842C37}"/>
                  </a:ext>
                </a:extLst>
              </p:cNvPr>
              <p:cNvSpPr/>
              <p:nvPr/>
            </p:nvSpPr>
            <p:spPr>
              <a:xfrm>
                <a:off x="6506142" y="1173992"/>
                <a:ext cx="58734" cy="40136"/>
              </a:xfrm>
              <a:custGeom>
                <a:avLst/>
                <a:gdLst>
                  <a:gd name="connsiteX0" fmla="*/ 50952 w 58734"/>
                  <a:gd name="connsiteY0" fmla="*/ 3725 h 40136"/>
                  <a:gd name="connsiteX1" fmla="*/ 41579 w 58734"/>
                  <a:gd name="connsiteY1" fmla="*/ 841 h 40136"/>
                  <a:gd name="connsiteX2" fmla="*/ 31004 w 58734"/>
                  <a:gd name="connsiteY2" fmla="*/ 0 h 40136"/>
                  <a:gd name="connsiteX3" fmla="*/ 5528 w 58734"/>
                  <a:gd name="connsiteY3" fmla="*/ 0 h 40136"/>
                  <a:gd name="connsiteX4" fmla="*/ 0 w 58734"/>
                  <a:gd name="connsiteY4" fmla="*/ 40137 h 40136"/>
                  <a:gd name="connsiteX5" fmla="*/ 22953 w 58734"/>
                  <a:gd name="connsiteY5" fmla="*/ 40137 h 40136"/>
                  <a:gd name="connsiteX6" fmla="*/ 34008 w 58734"/>
                  <a:gd name="connsiteY6" fmla="*/ 39897 h 40136"/>
                  <a:gd name="connsiteX7" fmla="*/ 44824 w 58734"/>
                  <a:gd name="connsiteY7" fmla="*/ 37734 h 40136"/>
                  <a:gd name="connsiteX8" fmla="*/ 53596 w 58734"/>
                  <a:gd name="connsiteY8" fmla="*/ 31845 h 40136"/>
                  <a:gd name="connsiteX9" fmla="*/ 58403 w 58734"/>
                  <a:gd name="connsiteY9" fmla="*/ 20669 h 40136"/>
                  <a:gd name="connsiteX10" fmla="*/ 57201 w 58734"/>
                  <a:gd name="connsiteY10" fmla="*/ 9974 h 40136"/>
                  <a:gd name="connsiteX11" fmla="*/ 50952 w 58734"/>
                  <a:gd name="connsiteY11" fmla="*/ 38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34" h="40136">
                    <a:moveTo>
                      <a:pt x="50952" y="3725"/>
                    </a:moveTo>
                    <a:cubicBezTo>
                      <a:pt x="48309" y="2283"/>
                      <a:pt x="45184" y="1322"/>
                      <a:pt x="41579" y="841"/>
                    </a:cubicBezTo>
                    <a:cubicBezTo>
                      <a:pt x="37974" y="361"/>
                      <a:pt x="34489" y="0"/>
                      <a:pt x="31004" y="0"/>
                    </a:cubicBezTo>
                    <a:lnTo>
                      <a:pt x="5528" y="0"/>
                    </a:lnTo>
                    <a:cubicBezTo>
                      <a:pt x="5528" y="0"/>
                      <a:pt x="0" y="40137"/>
                      <a:pt x="0" y="40137"/>
                    </a:cubicBezTo>
                    <a:lnTo>
                      <a:pt x="22953" y="40137"/>
                    </a:lnTo>
                    <a:cubicBezTo>
                      <a:pt x="26438" y="40137"/>
                      <a:pt x="30163" y="40137"/>
                      <a:pt x="34008" y="39897"/>
                    </a:cubicBezTo>
                    <a:cubicBezTo>
                      <a:pt x="37854" y="39656"/>
                      <a:pt x="41459" y="38935"/>
                      <a:pt x="44824" y="37734"/>
                    </a:cubicBezTo>
                    <a:cubicBezTo>
                      <a:pt x="48188" y="36532"/>
                      <a:pt x="51072" y="34489"/>
                      <a:pt x="53596" y="31845"/>
                    </a:cubicBezTo>
                    <a:cubicBezTo>
                      <a:pt x="56120" y="29201"/>
                      <a:pt x="57682" y="25476"/>
                      <a:pt x="58403" y="20669"/>
                    </a:cubicBezTo>
                    <a:cubicBezTo>
                      <a:pt x="59124" y="16223"/>
                      <a:pt x="58643" y="12618"/>
                      <a:pt x="57201" y="9974"/>
                    </a:cubicBezTo>
                    <a:cubicBezTo>
                      <a:pt x="55759" y="7330"/>
                      <a:pt x="53596" y="5288"/>
                      <a:pt x="50952" y="3845"/>
                    </a:cubicBezTo>
                  </a:path>
                </a:pathLst>
              </a:custGeom>
              <a:solidFill>
                <a:schemeClr val="accent1"/>
              </a:solidFill>
              <a:ln w="0" cap="flat">
                <a:noFill/>
                <a:prstDash val="solid"/>
                <a:miter/>
              </a:ln>
            </p:spPr>
            <p:txBody>
              <a:bodyPr rtlCol="0" anchor="ctr"/>
              <a:lstStyle/>
              <a:p>
                <a:endParaRPr lang="en-US" sz="2160"/>
              </a:p>
            </p:txBody>
          </p:sp>
          <p:sp>
            <p:nvSpPr>
              <p:cNvPr id="7" name="Freeform: Shape 6">
                <a:extLst>
                  <a:ext uri="{FF2B5EF4-FFF2-40B4-BE49-F238E27FC236}">
                    <a16:creationId xmlns:a16="http://schemas.microsoft.com/office/drawing/2014/main" id="{074137DE-3266-8579-F767-FD193995449F}"/>
                  </a:ext>
                </a:extLst>
              </p:cNvPr>
              <p:cNvSpPr/>
              <p:nvPr/>
            </p:nvSpPr>
            <p:spPr>
              <a:xfrm>
                <a:off x="5843611" y="1170987"/>
                <a:ext cx="111226" cy="113801"/>
              </a:xfrm>
              <a:custGeom>
                <a:avLst/>
                <a:gdLst>
                  <a:gd name="connsiteX0" fmla="*/ 103257 w 111226"/>
                  <a:gd name="connsiteY0" fmla="*/ 79913 h 113801"/>
                  <a:gd name="connsiteX1" fmla="*/ 110467 w 111226"/>
                  <a:gd name="connsiteY1" fmla="*/ 57081 h 113801"/>
                  <a:gd name="connsiteX2" fmla="*/ 109866 w 111226"/>
                  <a:gd name="connsiteY2" fmla="*/ 34369 h 113801"/>
                  <a:gd name="connsiteX3" fmla="*/ 101334 w 111226"/>
                  <a:gd name="connsiteY3" fmla="*/ 16223 h 113801"/>
                  <a:gd name="connsiteX4" fmla="*/ 85712 w 111226"/>
                  <a:gd name="connsiteY4" fmla="*/ 4326 h 113801"/>
                  <a:gd name="connsiteX5" fmla="*/ 63720 w 111226"/>
                  <a:gd name="connsiteY5" fmla="*/ 0 h 113801"/>
                  <a:gd name="connsiteX6" fmla="*/ 40528 w 111226"/>
                  <a:gd name="connsiteY6" fmla="*/ 4206 h 113801"/>
                  <a:gd name="connsiteX7" fmla="*/ 21541 w 111226"/>
                  <a:gd name="connsiteY7" fmla="*/ 15983 h 113801"/>
                  <a:gd name="connsiteX8" fmla="*/ 7961 w 111226"/>
                  <a:gd name="connsiteY8" fmla="*/ 34008 h 113801"/>
                  <a:gd name="connsiteX9" fmla="*/ 751 w 111226"/>
                  <a:gd name="connsiteY9" fmla="*/ 56720 h 113801"/>
                  <a:gd name="connsiteX10" fmla="*/ 1472 w 111226"/>
                  <a:gd name="connsiteY10" fmla="*/ 79553 h 113801"/>
                  <a:gd name="connsiteX11" fmla="*/ 10004 w 111226"/>
                  <a:gd name="connsiteY11" fmla="*/ 97578 h 113801"/>
                  <a:gd name="connsiteX12" fmla="*/ 25626 w 111226"/>
                  <a:gd name="connsiteY12" fmla="*/ 109475 h 113801"/>
                  <a:gd name="connsiteX13" fmla="*/ 47618 w 111226"/>
                  <a:gd name="connsiteY13" fmla="*/ 113801 h 113801"/>
                  <a:gd name="connsiteX14" fmla="*/ 70810 w 111226"/>
                  <a:gd name="connsiteY14" fmla="*/ 109595 h 113801"/>
                  <a:gd name="connsiteX15" fmla="*/ 89797 w 111226"/>
                  <a:gd name="connsiteY15" fmla="*/ 97819 h 113801"/>
                  <a:gd name="connsiteX16" fmla="*/ 103497 w 111226"/>
                  <a:gd name="connsiteY16" fmla="*/ 7991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3257" y="79913"/>
                    </a:moveTo>
                    <a:cubicBezTo>
                      <a:pt x="106862" y="73064"/>
                      <a:pt x="109265" y="65373"/>
                      <a:pt x="110467" y="57081"/>
                    </a:cubicBezTo>
                    <a:cubicBezTo>
                      <a:pt x="111668" y="48909"/>
                      <a:pt x="111428" y="41339"/>
                      <a:pt x="109866" y="34369"/>
                    </a:cubicBezTo>
                    <a:cubicBezTo>
                      <a:pt x="108304" y="27399"/>
                      <a:pt x="105420" y="21390"/>
                      <a:pt x="101334" y="16223"/>
                    </a:cubicBezTo>
                    <a:cubicBezTo>
                      <a:pt x="97128" y="11176"/>
                      <a:pt x="91961" y="7210"/>
                      <a:pt x="85712" y="4326"/>
                    </a:cubicBezTo>
                    <a:cubicBezTo>
                      <a:pt x="79343" y="1442"/>
                      <a:pt x="72132" y="120"/>
                      <a:pt x="63720" y="0"/>
                    </a:cubicBezTo>
                    <a:cubicBezTo>
                      <a:pt x="55429" y="0"/>
                      <a:pt x="47618" y="1322"/>
                      <a:pt x="40528" y="4206"/>
                    </a:cubicBezTo>
                    <a:cubicBezTo>
                      <a:pt x="33317" y="6970"/>
                      <a:pt x="27068" y="10936"/>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5918" y="92411"/>
                      <a:pt x="10004" y="97578"/>
                    </a:cubicBezTo>
                    <a:cubicBezTo>
                      <a:pt x="14090" y="102625"/>
                      <a:pt x="19257" y="106591"/>
                      <a:pt x="25626" y="109475"/>
                    </a:cubicBezTo>
                    <a:cubicBezTo>
                      <a:pt x="31875" y="112359"/>
                      <a:pt x="39206" y="113801"/>
                      <a:pt x="47618" y="113801"/>
                    </a:cubicBezTo>
                    <a:cubicBezTo>
                      <a:pt x="55909" y="113801"/>
                      <a:pt x="63720" y="112359"/>
                      <a:pt x="70810" y="109595"/>
                    </a:cubicBezTo>
                    <a:cubicBezTo>
                      <a:pt x="78021" y="106831"/>
                      <a:pt x="84270" y="102866"/>
                      <a:pt x="89797" y="97819"/>
                    </a:cubicBezTo>
                    <a:cubicBezTo>
                      <a:pt x="95325" y="92772"/>
                      <a:pt x="99892" y="86763"/>
                      <a:pt x="103497" y="79913"/>
                    </a:cubicBezTo>
                  </a:path>
                </a:pathLst>
              </a:custGeom>
              <a:solidFill>
                <a:schemeClr val="accent1"/>
              </a:solidFill>
              <a:ln w="0" cap="flat">
                <a:noFill/>
                <a:prstDash val="solid"/>
                <a:miter/>
              </a:ln>
            </p:spPr>
            <p:txBody>
              <a:bodyPr rtlCol="0" anchor="ctr"/>
              <a:lstStyle/>
              <a:p>
                <a:endParaRPr lang="en-US" sz="2160"/>
              </a:p>
            </p:txBody>
          </p:sp>
          <p:sp>
            <p:nvSpPr>
              <p:cNvPr id="8" name="Freeform: Shape 7">
                <a:extLst>
                  <a:ext uri="{FF2B5EF4-FFF2-40B4-BE49-F238E27FC236}">
                    <a16:creationId xmlns:a16="http://schemas.microsoft.com/office/drawing/2014/main" id="{EF01BBFB-7BBD-3173-1F4E-C72970E46CA7}"/>
                  </a:ext>
                </a:extLst>
              </p:cNvPr>
              <p:cNvSpPr/>
              <p:nvPr/>
            </p:nvSpPr>
            <p:spPr>
              <a:xfrm>
                <a:off x="5403816" y="609550"/>
                <a:ext cx="1414291" cy="1414289"/>
              </a:xfrm>
              <a:custGeom>
                <a:avLst/>
                <a:gdLst>
                  <a:gd name="connsiteX0" fmla="*/ 708888 w 1414291"/>
                  <a:gd name="connsiteY0" fmla="*/ 2 h 1414289"/>
                  <a:gd name="connsiteX1" fmla="*/ 2 w 1414291"/>
                  <a:gd name="connsiteY1" fmla="*/ 705402 h 1414289"/>
                  <a:gd name="connsiteX2" fmla="*/ 705403 w 1414291"/>
                  <a:gd name="connsiteY2" fmla="*/ 1414287 h 1414289"/>
                  <a:gd name="connsiteX3" fmla="*/ 1414289 w 1414291"/>
                  <a:gd name="connsiteY3" fmla="*/ 708887 h 1414289"/>
                  <a:gd name="connsiteX4" fmla="*/ 708888 w 1414291"/>
                  <a:gd name="connsiteY4" fmla="*/ 2 h 1414289"/>
                  <a:gd name="connsiteX5" fmla="*/ 377698 w 1414291"/>
                  <a:gd name="connsiteY5" fmla="*/ 583429 h 1414289"/>
                  <a:gd name="connsiteX6" fmla="*/ 368926 w 1414291"/>
                  <a:gd name="connsiteY6" fmla="*/ 609386 h 1414289"/>
                  <a:gd name="connsiteX7" fmla="*/ 352823 w 1414291"/>
                  <a:gd name="connsiteY7" fmla="*/ 626090 h 1414289"/>
                  <a:gd name="connsiteX8" fmla="*/ 330832 w 1414291"/>
                  <a:gd name="connsiteY8" fmla="*/ 634862 h 1414289"/>
                  <a:gd name="connsiteX9" fmla="*/ 304514 w 1414291"/>
                  <a:gd name="connsiteY9" fmla="*/ 637386 h 1414289"/>
                  <a:gd name="connsiteX10" fmla="*/ 276034 w 1414291"/>
                  <a:gd name="connsiteY10" fmla="*/ 637386 h 1414289"/>
                  <a:gd name="connsiteX11" fmla="*/ 266420 w 1414291"/>
                  <a:gd name="connsiteY11" fmla="*/ 706123 h 1414289"/>
                  <a:gd name="connsiteX12" fmla="*/ 227485 w 1414291"/>
                  <a:gd name="connsiteY12" fmla="*/ 706123 h 1414289"/>
                  <a:gd name="connsiteX13" fmla="*/ 252601 w 1414291"/>
                  <a:gd name="connsiteY13" fmla="*/ 529473 h 1414289"/>
                  <a:gd name="connsiteX14" fmla="*/ 318214 w 1414291"/>
                  <a:gd name="connsiteY14" fmla="*/ 529473 h 1414289"/>
                  <a:gd name="connsiteX15" fmla="*/ 343810 w 1414291"/>
                  <a:gd name="connsiteY15" fmla="*/ 532237 h 1414289"/>
                  <a:gd name="connsiteX16" fmla="*/ 363879 w 1414291"/>
                  <a:gd name="connsiteY16" fmla="*/ 540889 h 1414289"/>
                  <a:gd name="connsiteX17" fmla="*/ 376016 w 1414291"/>
                  <a:gd name="connsiteY17" fmla="*/ 557352 h 1414289"/>
                  <a:gd name="connsiteX18" fmla="*/ 377698 w 1414291"/>
                  <a:gd name="connsiteY18" fmla="*/ 583429 h 1414289"/>
                  <a:gd name="connsiteX19" fmla="*/ 444874 w 1414291"/>
                  <a:gd name="connsiteY19" fmla="*/ 704561 h 1414289"/>
                  <a:gd name="connsiteX20" fmla="*/ 417355 w 1414291"/>
                  <a:gd name="connsiteY20" fmla="*/ 685935 h 1414289"/>
                  <a:gd name="connsiteX21" fmla="*/ 401732 w 1414291"/>
                  <a:gd name="connsiteY21" fmla="*/ 656613 h 1414289"/>
                  <a:gd name="connsiteX22" fmla="*/ 400050 w 1414291"/>
                  <a:gd name="connsiteY22" fmla="*/ 618158 h 1414289"/>
                  <a:gd name="connsiteX23" fmla="*/ 412788 w 1414291"/>
                  <a:gd name="connsiteY23" fmla="*/ 579824 h 1414289"/>
                  <a:gd name="connsiteX24" fmla="*/ 436822 w 1414291"/>
                  <a:gd name="connsiteY24" fmla="*/ 550623 h 1414289"/>
                  <a:gd name="connsiteX25" fmla="*/ 469629 w 1414291"/>
                  <a:gd name="connsiteY25" fmla="*/ 532117 h 1414289"/>
                  <a:gd name="connsiteX26" fmla="*/ 508804 w 1414291"/>
                  <a:gd name="connsiteY26" fmla="*/ 525747 h 1414289"/>
                  <a:gd name="connsiteX27" fmla="*/ 545937 w 1414291"/>
                  <a:gd name="connsiteY27" fmla="*/ 532357 h 1414289"/>
                  <a:gd name="connsiteX28" fmla="*/ 573336 w 1414291"/>
                  <a:gd name="connsiteY28" fmla="*/ 550983 h 1414289"/>
                  <a:gd name="connsiteX29" fmla="*/ 588958 w 1414291"/>
                  <a:gd name="connsiteY29" fmla="*/ 580305 h 1414289"/>
                  <a:gd name="connsiteX30" fmla="*/ 590640 w 1414291"/>
                  <a:gd name="connsiteY30" fmla="*/ 618759 h 1414289"/>
                  <a:gd name="connsiteX31" fmla="*/ 578023 w 1414291"/>
                  <a:gd name="connsiteY31" fmla="*/ 657094 h 1414289"/>
                  <a:gd name="connsiteX32" fmla="*/ 553988 w 1414291"/>
                  <a:gd name="connsiteY32" fmla="*/ 686295 h 1414289"/>
                  <a:gd name="connsiteX33" fmla="*/ 521182 w 1414291"/>
                  <a:gd name="connsiteY33" fmla="*/ 704801 h 1414289"/>
                  <a:gd name="connsiteX34" fmla="*/ 482126 w 1414291"/>
                  <a:gd name="connsiteY34" fmla="*/ 711170 h 1414289"/>
                  <a:gd name="connsiteX35" fmla="*/ 444874 w 1414291"/>
                  <a:gd name="connsiteY35" fmla="*/ 704561 h 1414289"/>
                  <a:gd name="connsiteX36" fmla="*/ 700116 w 1414291"/>
                  <a:gd name="connsiteY36" fmla="*/ 888782 h 1414289"/>
                  <a:gd name="connsiteX37" fmla="*/ 687498 w 1414291"/>
                  <a:gd name="connsiteY37" fmla="*/ 927116 h 1414289"/>
                  <a:gd name="connsiteX38" fmla="*/ 663464 w 1414291"/>
                  <a:gd name="connsiteY38" fmla="*/ 956318 h 1414289"/>
                  <a:gd name="connsiteX39" fmla="*/ 630657 w 1414291"/>
                  <a:gd name="connsiteY39" fmla="*/ 974824 h 1414289"/>
                  <a:gd name="connsiteX40" fmla="*/ 591602 w 1414291"/>
                  <a:gd name="connsiteY40" fmla="*/ 981193 h 1414289"/>
                  <a:gd name="connsiteX41" fmla="*/ 554349 w 1414291"/>
                  <a:gd name="connsiteY41" fmla="*/ 974584 h 1414289"/>
                  <a:gd name="connsiteX42" fmla="*/ 526830 w 1414291"/>
                  <a:gd name="connsiteY42" fmla="*/ 955957 h 1414289"/>
                  <a:gd name="connsiteX43" fmla="*/ 511208 w 1414291"/>
                  <a:gd name="connsiteY43" fmla="*/ 926636 h 1414289"/>
                  <a:gd name="connsiteX44" fmla="*/ 509525 w 1414291"/>
                  <a:gd name="connsiteY44" fmla="*/ 888181 h 1414289"/>
                  <a:gd name="connsiteX45" fmla="*/ 522263 w 1414291"/>
                  <a:gd name="connsiteY45" fmla="*/ 849847 h 1414289"/>
                  <a:gd name="connsiteX46" fmla="*/ 546298 w 1414291"/>
                  <a:gd name="connsiteY46" fmla="*/ 820645 h 1414289"/>
                  <a:gd name="connsiteX47" fmla="*/ 579104 w 1414291"/>
                  <a:gd name="connsiteY47" fmla="*/ 802139 h 1414289"/>
                  <a:gd name="connsiteX48" fmla="*/ 618280 w 1414291"/>
                  <a:gd name="connsiteY48" fmla="*/ 795770 h 1414289"/>
                  <a:gd name="connsiteX49" fmla="*/ 655412 w 1414291"/>
                  <a:gd name="connsiteY49" fmla="*/ 802380 h 1414289"/>
                  <a:gd name="connsiteX50" fmla="*/ 682811 w 1414291"/>
                  <a:gd name="connsiteY50" fmla="*/ 821006 h 1414289"/>
                  <a:gd name="connsiteX51" fmla="*/ 698433 w 1414291"/>
                  <a:gd name="connsiteY51" fmla="*/ 850328 h 1414289"/>
                  <a:gd name="connsiteX52" fmla="*/ 700116 w 1414291"/>
                  <a:gd name="connsiteY52" fmla="*/ 888782 h 1414289"/>
                  <a:gd name="connsiteX53" fmla="*/ 684494 w 1414291"/>
                  <a:gd name="connsiteY53" fmla="*/ 707085 h 1414289"/>
                  <a:gd name="connsiteX54" fmla="*/ 651086 w 1414291"/>
                  <a:gd name="connsiteY54" fmla="*/ 707085 h 1414289"/>
                  <a:gd name="connsiteX55" fmla="*/ 623807 w 1414291"/>
                  <a:gd name="connsiteY55" fmla="*/ 530314 h 1414289"/>
                  <a:gd name="connsiteX56" fmla="*/ 666228 w 1414291"/>
                  <a:gd name="connsiteY56" fmla="*/ 530314 h 1414289"/>
                  <a:gd name="connsiteX57" fmla="*/ 678125 w 1414291"/>
                  <a:gd name="connsiteY57" fmla="*/ 643635 h 1414289"/>
                  <a:gd name="connsiteX58" fmla="*/ 678605 w 1414291"/>
                  <a:gd name="connsiteY58" fmla="*/ 643635 h 1414289"/>
                  <a:gd name="connsiteX59" fmla="*/ 731721 w 1414291"/>
                  <a:gd name="connsiteY59" fmla="*/ 530554 h 1414289"/>
                  <a:gd name="connsiteX60" fmla="*/ 767892 w 1414291"/>
                  <a:gd name="connsiteY60" fmla="*/ 530554 h 1414289"/>
                  <a:gd name="connsiteX61" fmla="*/ 788081 w 1414291"/>
                  <a:gd name="connsiteY61" fmla="*/ 646879 h 1414289"/>
                  <a:gd name="connsiteX62" fmla="*/ 788561 w 1414291"/>
                  <a:gd name="connsiteY62" fmla="*/ 646879 h 1414289"/>
                  <a:gd name="connsiteX63" fmla="*/ 834707 w 1414291"/>
                  <a:gd name="connsiteY63" fmla="*/ 530795 h 1414289"/>
                  <a:gd name="connsiteX64" fmla="*/ 874123 w 1414291"/>
                  <a:gd name="connsiteY64" fmla="*/ 530795 h 1414289"/>
                  <a:gd name="connsiteX65" fmla="*/ 797334 w 1414291"/>
                  <a:gd name="connsiteY65" fmla="*/ 707325 h 1414289"/>
                  <a:gd name="connsiteX66" fmla="*/ 762725 w 1414291"/>
                  <a:gd name="connsiteY66" fmla="*/ 707325 h 1414289"/>
                  <a:gd name="connsiteX67" fmla="*/ 741094 w 1414291"/>
                  <a:gd name="connsiteY67" fmla="*/ 584991 h 1414289"/>
                  <a:gd name="connsiteX68" fmla="*/ 740613 w 1414291"/>
                  <a:gd name="connsiteY68" fmla="*/ 584991 h 1414289"/>
                  <a:gd name="connsiteX69" fmla="*/ 684494 w 1414291"/>
                  <a:gd name="connsiteY69" fmla="*/ 707085 h 1414289"/>
                  <a:gd name="connsiteX70" fmla="*/ 893951 w 1414291"/>
                  <a:gd name="connsiteY70" fmla="*/ 977588 h 1414289"/>
                  <a:gd name="connsiteX71" fmla="*/ 843119 w 1414291"/>
                  <a:gd name="connsiteY71" fmla="*/ 977588 h 1414289"/>
                  <a:gd name="connsiteX72" fmla="*/ 783875 w 1414291"/>
                  <a:gd name="connsiteY72" fmla="*/ 851649 h 1414289"/>
                  <a:gd name="connsiteX73" fmla="*/ 783394 w 1414291"/>
                  <a:gd name="connsiteY73" fmla="*/ 851649 h 1414289"/>
                  <a:gd name="connsiteX74" fmla="*/ 765609 w 1414291"/>
                  <a:gd name="connsiteY74" fmla="*/ 977348 h 1414289"/>
                  <a:gd name="connsiteX75" fmla="*/ 726674 w 1414291"/>
                  <a:gd name="connsiteY75" fmla="*/ 977348 h 1414289"/>
                  <a:gd name="connsiteX76" fmla="*/ 751789 w 1414291"/>
                  <a:gd name="connsiteY76" fmla="*/ 800697 h 1414289"/>
                  <a:gd name="connsiteX77" fmla="*/ 804664 w 1414291"/>
                  <a:gd name="connsiteY77" fmla="*/ 800697 h 1414289"/>
                  <a:gd name="connsiteX78" fmla="*/ 862226 w 1414291"/>
                  <a:gd name="connsiteY78" fmla="*/ 923752 h 1414289"/>
                  <a:gd name="connsiteX79" fmla="*/ 862707 w 1414291"/>
                  <a:gd name="connsiteY79" fmla="*/ 923752 h 1414289"/>
                  <a:gd name="connsiteX80" fmla="*/ 880251 w 1414291"/>
                  <a:gd name="connsiteY80" fmla="*/ 801058 h 1414289"/>
                  <a:gd name="connsiteX81" fmla="*/ 919187 w 1414291"/>
                  <a:gd name="connsiteY81" fmla="*/ 801058 h 1414289"/>
                  <a:gd name="connsiteX82" fmla="*/ 894071 w 1414291"/>
                  <a:gd name="connsiteY82" fmla="*/ 977708 h 1414289"/>
                  <a:gd name="connsiteX83" fmla="*/ 1020611 w 1414291"/>
                  <a:gd name="connsiteY83" fmla="*/ 567326 h 1414289"/>
                  <a:gd name="connsiteX84" fmla="*/ 939496 w 1414291"/>
                  <a:gd name="connsiteY84" fmla="*/ 567086 h 1414289"/>
                  <a:gd name="connsiteX85" fmla="*/ 934689 w 1414291"/>
                  <a:gd name="connsiteY85" fmla="*/ 600013 h 1414289"/>
                  <a:gd name="connsiteX86" fmla="*/ 1011237 w 1414291"/>
                  <a:gd name="connsiteY86" fmla="*/ 600253 h 1414289"/>
                  <a:gd name="connsiteX87" fmla="*/ 1006190 w 1414291"/>
                  <a:gd name="connsiteY87" fmla="*/ 636184 h 1414289"/>
                  <a:gd name="connsiteX88" fmla="*/ 929642 w 1414291"/>
                  <a:gd name="connsiteY88" fmla="*/ 635944 h 1414289"/>
                  <a:gd name="connsiteX89" fmla="*/ 924594 w 1414291"/>
                  <a:gd name="connsiteY89" fmla="*/ 671875 h 1414289"/>
                  <a:gd name="connsiteX90" fmla="*/ 1010156 w 1414291"/>
                  <a:gd name="connsiteY90" fmla="*/ 672115 h 1414289"/>
                  <a:gd name="connsiteX91" fmla="*/ 1005109 w 1414291"/>
                  <a:gd name="connsiteY91" fmla="*/ 708046 h 1414289"/>
                  <a:gd name="connsiteX92" fmla="*/ 880612 w 1414291"/>
                  <a:gd name="connsiteY92" fmla="*/ 707685 h 1414289"/>
                  <a:gd name="connsiteX93" fmla="*/ 905728 w 1414291"/>
                  <a:gd name="connsiteY93" fmla="*/ 531155 h 1414289"/>
                  <a:gd name="connsiteX94" fmla="*/ 1025778 w 1414291"/>
                  <a:gd name="connsiteY94" fmla="*/ 531395 h 1414289"/>
                  <a:gd name="connsiteX95" fmla="*/ 1020731 w 1414291"/>
                  <a:gd name="connsiteY95" fmla="*/ 567326 h 1414289"/>
                  <a:gd name="connsiteX96" fmla="*/ 1201107 w 1414291"/>
                  <a:gd name="connsiteY96" fmla="*/ 585472 h 1414289"/>
                  <a:gd name="connsiteX97" fmla="*/ 1186807 w 1414291"/>
                  <a:gd name="connsiteY97" fmla="*/ 617197 h 1414289"/>
                  <a:gd name="connsiteX98" fmla="*/ 1156043 w 1414291"/>
                  <a:gd name="connsiteY98" fmla="*/ 633660 h 1414289"/>
                  <a:gd name="connsiteX99" fmla="*/ 1190291 w 1414291"/>
                  <a:gd name="connsiteY99" fmla="*/ 708286 h 1414289"/>
                  <a:gd name="connsiteX100" fmla="*/ 1143665 w 1414291"/>
                  <a:gd name="connsiteY100" fmla="*/ 708286 h 1414289"/>
                  <a:gd name="connsiteX101" fmla="*/ 1116627 w 1414291"/>
                  <a:gd name="connsiteY101" fmla="*/ 637506 h 1414289"/>
                  <a:gd name="connsiteX102" fmla="*/ 1097400 w 1414291"/>
                  <a:gd name="connsiteY102" fmla="*/ 637506 h 1414289"/>
                  <a:gd name="connsiteX103" fmla="*/ 1087546 w 1414291"/>
                  <a:gd name="connsiteY103" fmla="*/ 708046 h 1414289"/>
                  <a:gd name="connsiteX104" fmla="*/ 1048610 w 1414291"/>
                  <a:gd name="connsiteY104" fmla="*/ 708046 h 1414289"/>
                  <a:gd name="connsiteX105" fmla="*/ 1073726 w 1414291"/>
                  <a:gd name="connsiteY105" fmla="*/ 531395 h 1414289"/>
                  <a:gd name="connsiteX106" fmla="*/ 1142103 w 1414291"/>
                  <a:gd name="connsiteY106" fmla="*/ 531395 h 1414289"/>
                  <a:gd name="connsiteX107" fmla="*/ 1167339 w 1414291"/>
                  <a:gd name="connsiteY107" fmla="*/ 534280 h 1414289"/>
                  <a:gd name="connsiteX108" fmla="*/ 1187287 w 1414291"/>
                  <a:gd name="connsiteY108" fmla="*/ 543052 h 1414289"/>
                  <a:gd name="connsiteX109" fmla="*/ 1199424 w 1414291"/>
                  <a:gd name="connsiteY109" fmla="*/ 559515 h 1414289"/>
                  <a:gd name="connsiteX110" fmla="*/ 1201107 w 1414291"/>
                  <a:gd name="connsiteY110" fmla="*/ 585352 h 141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414291" h="1414289">
                    <a:moveTo>
                      <a:pt x="708888" y="2"/>
                    </a:moveTo>
                    <a:cubicBezTo>
                      <a:pt x="318334" y="-959"/>
                      <a:pt x="964" y="314849"/>
                      <a:pt x="2" y="705402"/>
                    </a:cubicBezTo>
                    <a:cubicBezTo>
                      <a:pt x="-959" y="1095956"/>
                      <a:pt x="314849" y="1413326"/>
                      <a:pt x="705403" y="1414287"/>
                    </a:cubicBezTo>
                    <a:cubicBezTo>
                      <a:pt x="1095958" y="1415248"/>
                      <a:pt x="1413328" y="1099441"/>
                      <a:pt x="1414289" y="708887"/>
                    </a:cubicBezTo>
                    <a:cubicBezTo>
                      <a:pt x="1415251" y="318333"/>
                      <a:pt x="1099443" y="964"/>
                      <a:pt x="708888" y="2"/>
                    </a:cubicBezTo>
                    <a:moveTo>
                      <a:pt x="377698" y="583429"/>
                    </a:moveTo>
                    <a:cubicBezTo>
                      <a:pt x="376136" y="593764"/>
                      <a:pt x="373252" y="602416"/>
                      <a:pt x="368926" y="609386"/>
                    </a:cubicBezTo>
                    <a:cubicBezTo>
                      <a:pt x="364600" y="616356"/>
                      <a:pt x="359192" y="621884"/>
                      <a:pt x="352823" y="626090"/>
                    </a:cubicBezTo>
                    <a:cubicBezTo>
                      <a:pt x="346454" y="630296"/>
                      <a:pt x="339123" y="633180"/>
                      <a:pt x="330832" y="634862"/>
                    </a:cubicBezTo>
                    <a:cubicBezTo>
                      <a:pt x="322660" y="636545"/>
                      <a:pt x="313888" y="637386"/>
                      <a:pt x="304514" y="637386"/>
                    </a:cubicBezTo>
                    <a:lnTo>
                      <a:pt x="276034" y="637386"/>
                    </a:lnTo>
                    <a:cubicBezTo>
                      <a:pt x="276034" y="637386"/>
                      <a:pt x="266420" y="706123"/>
                      <a:pt x="266420" y="706123"/>
                    </a:cubicBezTo>
                    <a:lnTo>
                      <a:pt x="227485" y="706123"/>
                    </a:lnTo>
                    <a:cubicBezTo>
                      <a:pt x="227485" y="706123"/>
                      <a:pt x="252601" y="529473"/>
                      <a:pt x="252601" y="529473"/>
                    </a:cubicBezTo>
                    <a:lnTo>
                      <a:pt x="318214" y="529473"/>
                    </a:lnTo>
                    <a:cubicBezTo>
                      <a:pt x="327347" y="529713"/>
                      <a:pt x="335879" y="530554"/>
                      <a:pt x="343810" y="532237"/>
                    </a:cubicBezTo>
                    <a:cubicBezTo>
                      <a:pt x="351741" y="533919"/>
                      <a:pt x="358351" y="536803"/>
                      <a:pt x="363879" y="540889"/>
                    </a:cubicBezTo>
                    <a:cubicBezTo>
                      <a:pt x="369406" y="544975"/>
                      <a:pt x="373372" y="550503"/>
                      <a:pt x="376016" y="557352"/>
                    </a:cubicBezTo>
                    <a:cubicBezTo>
                      <a:pt x="378660" y="564322"/>
                      <a:pt x="379260" y="572974"/>
                      <a:pt x="377698" y="583429"/>
                    </a:cubicBezTo>
                    <a:moveTo>
                      <a:pt x="444874" y="704561"/>
                    </a:moveTo>
                    <a:cubicBezTo>
                      <a:pt x="433818" y="700235"/>
                      <a:pt x="424685" y="693986"/>
                      <a:pt x="417355" y="685935"/>
                    </a:cubicBezTo>
                    <a:cubicBezTo>
                      <a:pt x="410024" y="677883"/>
                      <a:pt x="404857" y="668029"/>
                      <a:pt x="401732" y="656613"/>
                    </a:cubicBezTo>
                    <a:cubicBezTo>
                      <a:pt x="398608" y="645077"/>
                      <a:pt x="398007" y="632339"/>
                      <a:pt x="400050" y="618158"/>
                    </a:cubicBezTo>
                    <a:cubicBezTo>
                      <a:pt x="402093" y="604099"/>
                      <a:pt x="406299" y="591240"/>
                      <a:pt x="412788" y="579824"/>
                    </a:cubicBezTo>
                    <a:cubicBezTo>
                      <a:pt x="419277" y="568408"/>
                      <a:pt x="427208" y="558674"/>
                      <a:pt x="436822" y="550623"/>
                    </a:cubicBezTo>
                    <a:cubicBezTo>
                      <a:pt x="446436" y="542571"/>
                      <a:pt x="457371" y="536443"/>
                      <a:pt x="469629" y="532117"/>
                    </a:cubicBezTo>
                    <a:cubicBezTo>
                      <a:pt x="482006" y="527790"/>
                      <a:pt x="494985" y="525627"/>
                      <a:pt x="508804" y="525747"/>
                    </a:cubicBezTo>
                    <a:cubicBezTo>
                      <a:pt x="522624" y="525747"/>
                      <a:pt x="535001" y="528031"/>
                      <a:pt x="545937" y="532357"/>
                    </a:cubicBezTo>
                    <a:cubicBezTo>
                      <a:pt x="556873" y="536683"/>
                      <a:pt x="566005" y="542932"/>
                      <a:pt x="573336" y="550983"/>
                    </a:cubicBezTo>
                    <a:cubicBezTo>
                      <a:pt x="580666" y="559035"/>
                      <a:pt x="585834" y="568889"/>
                      <a:pt x="588958" y="580305"/>
                    </a:cubicBezTo>
                    <a:cubicBezTo>
                      <a:pt x="592082" y="591721"/>
                      <a:pt x="592683" y="604579"/>
                      <a:pt x="590640" y="618759"/>
                    </a:cubicBezTo>
                    <a:cubicBezTo>
                      <a:pt x="588597" y="632939"/>
                      <a:pt x="584392" y="645677"/>
                      <a:pt x="578023" y="657094"/>
                    </a:cubicBezTo>
                    <a:cubicBezTo>
                      <a:pt x="571654" y="668510"/>
                      <a:pt x="563722" y="678364"/>
                      <a:pt x="553988" y="686295"/>
                    </a:cubicBezTo>
                    <a:cubicBezTo>
                      <a:pt x="544375" y="694347"/>
                      <a:pt x="533319" y="700475"/>
                      <a:pt x="521182" y="704801"/>
                    </a:cubicBezTo>
                    <a:cubicBezTo>
                      <a:pt x="508924" y="709127"/>
                      <a:pt x="495946" y="711170"/>
                      <a:pt x="482126" y="711170"/>
                    </a:cubicBezTo>
                    <a:cubicBezTo>
                      <a:pt x="468307" y="711170"/>
                      <a:pt x="455929" y="709007"/>
                      <a:pt x="444874" y="704561"/>
                    </a:cubicBezTo>
                    <a:moveTo>
                      <a:pt x="700116" y="888782"/>
                    </a:moveTo>
                    <a:cubicBezTo>
                      <a:pt x="698073" y="902962"/>
                      <a:pt x="693867" y="915700"/>
                      <a:pt x="687498" y="927116"/>
                    </a:cubicBezTo>
                    <a:cubicBezTo>
                      <a:pt x="681129" y="938533"/>
                      <a:pt x="673198" y="948387"/>
                      <a:pt x="663464" y="956318"/>
                    </a:cubicBezTo>
                    <a:cubicBezTo>
                      <a:pt x="653850" y="964369"/>
                      <a:pt x="642915" y="970498"/>
                      <a:pt x="630657" y="974824"/>
                    </a:cubicBezTo>
                    <a:cubicBezTo>
                      <a:pt x="618400" y="979150"/>
                      <a:pt x="605421" y="981313"/>
                      <a:pt x="591602" y="981193"/>
                    </a:cubicBezTo>
                    <a:cubicBezTo>
                      <a:pt x="577782" y="981193"/>
                      <a:pt x="565405" y="979030"/>
                      <a:pt x="554349" y="974584"/>
                    </a:cubicBezTo>
                    <a:cubicBezTo>
                      <a:pt x="543293" y="970258"/>
                      <a:pt x="534160" y="964009"/>
                      <a:pt x="526830" y="955957"/>
                    </a:cubicBezTo>
                    <a:cubicBezTo>
                      <a:pt x="519499" y="947906"/>
                      <a:pt x="514332" y="938052"/>
                      <a:pt x="511208" y="926636"/>
                    </a:cubicBezTo>
                    <a:cubicBezTo>
                      <a:pt x="508083" y="915220"/>
                      <a:pt x="507482" y="902361"/>
                      <a:pt x="509525" y="888181"/>
                    </a:cubicBezTo>
                    <a:cubicBezTo>
                      <a:pt x="511568" y="874001"/>
                      <a:pt x="515774" y="861263"/>
                      <a:pt x="522263" y="849847"/>
                    </a:cubicBezTo>
                    <a:cubicBezTo>
                      <a:pt x="528753" y="838431"/>
                      <a:pt x="536684" y="828697"/>
                      <a:pt x="546298" y="820645"/>
                    </a:cubicBezTo>
                    <a:cubicBezTo>
                      <a:pt x="555911" y="812594"/>
                      <a:pt x="566847" y="806465"/>
                      <a:pt x="579104" y="802139"/>
                    </a:cubicBezTo>
                    <a:cubicBezTo>
                      <a:pt x="591361" y="797813"/>
                      <a:pt x="604460" y="795770"/>
                      <a:pt x="618280" y="795770"/>
                    </a:cubicBezTo>
                    <a:cubicBezTo>
                      <a:pt x="632099" y="795770"/>
                      <a:pt x="644477" y="797933"/>
                      <a:pt x="655412" y="802380"/>
                    </a:cubicBezTo>
                    <a:cubicBezTo>
                      <a:pt x="666348" y="806706"/>
                      <a:pt x="675481" y="812955"/>
                      <a:pt x="682811" y="821006"/>
                    </a:cubicBezTo>
                    <a:cubicBezTo>
                      <a:pt x="690142" y="829057"/>
                      <a:pt x="695309" y="838911"/>
                      <a:pt x="698433" y="850328"/>
                    </a:cubicBezTo>
                    <a:cubicBezTo>
                      <a:pt x="701558" y="861864"/>
                      <a:pt x="702159" y="874602"/>
                      <a:pt x="700116" y="888782"/>
                    </a:cubicBezTo>
                    <a:moveTo>
                      <a:pt x="684494" y="707085"/>
                    </a:moveTo>
                    <a:lnTo>
                      <a:pt x="651086" y="707085"/>
                    </a:lnTo>
                    <a:cubicBezTo>
                      <a:pt x="651086" y="707085"/>
                      <a:pt x="623807" y="530314"/>
                      <a:pt x="623807" y="530314"/>
                    </a:cubicBezTo>
                    <a:lnTo>
                      <a:pt x="666228" y="530314"/>
                    </a:lnTo>
                    <a:cubicBezTo>
                      <a:pt x="666228" y="530314"/>
                      <a:pt x="678125" y="643635"/>
                      <a:pt x="678125" y="643635"/>
                    </a:cubicBezTo>
                    <a:lnTo>
                      <a:pt x="678605" y="643635"/>
                    </a:lnTo>
                    <a:lnTo>
                      <a:pt x="731721" y="530554"/>
                    </a:lnTo>
                    <a:lnTo>
                      <a:pt x="767892" y="530554"/>
                    </a:lnTo>
                    <a:cubicBezTo>
                      <a:pt x="767892" y="530554"/>
                      <a:pt x="788081" y="646879"/>
                      <a:pt x="788081" y="646879"/>
                    </a:cubicBezTo>
                    <a:lnTo>
                      <a:pt x="788561" y="646879"/>
                    </a:lnTo>
                    <a:lnTo>
                      <a:pt x="834707" y="530795"/>
                    </a:lnTo>
                    <a:lnTo>
                      <a:pt x="874123" y="530795"/>
                    </a:lnTo>
                    <a:cubicBezTo>
                      <a:pt x="874123" y="530795"/>
                      <a:pt x="797334" y="707325"/>
                      <a:pt x="797334" y="707325"/>
                    </a:cubicBezTo>
                    <a:lnTo>
                      <a:pt x="762725" y="707325"/>
                    </a:lnTo>
                    <a:cubicBezTo>
                      <a:pt x="762725" y="707325"/>
                      <a:pt x="741094" y="584991"/>
                      <a:pt x="741094" y="584991"/>
                    </a:cubicBezTo>
                    <a:lnTo>
                      <a:pt x="740613" y="584991"/>
                    </a:lnTo>
                    <a:lnTo>
                      <a:pt x="684494" y="707085"/>
                    </a:lnTo>
                    <a:close/>
                    <a:moveTo>
                      <a:pt x="893951" y="977588"/>
                    </a:moveTo>
                    <a:lnTo>
                      <a:pt x="843119" y="977588"/>
                    </a:lnTo>
                    <a:cubicBezTo>
                      <a:pt x="843119" y="977588"/>
                      <a:pt x="783875" y="851649"/>
                      <a:pt x="783875" y="851649"/>
                    </a:cubicBezTo>
                    <a:lnTo>
                      <a:pt x="783394" y="851649"/>
                    </a:lnTo>
                    <a:lnTo>
                      <a:pt x="765609" y="977348"/>
                    </a:lnTo>
                    <a:lnTo>
                      <a:pt x="726674" y="977348"/>
                    </a:lnTo>
                    <a:cubicBezTo>
                      <a:pt x="726674" y="977348"/>
                      <a:pt x="751789" y="800697"/>
                      <a:pt x="751789" y="800697"/>
                    </a:cubicBezTo>
                    <a:lnTo>
                      <a:pt x="804664" y="800697"/>
                    </a:lnTo>
                    <a:cubicBezTo>
                      <a:pt x="804664" y="800697"/>
                      <a:pt x="862226" y="923752"/>
                      <a:pt x="862226" y="923752"/>
                    </a:cubicBezTo>
                    <a:lnTo>
                      <a:pt x="862707" y="923752"/>
                    </a:lnTo>
                    <a:lnTo>
                      <a:pt x="880251" y="801058"/>
                    </a:lnTo>
                    <a:lnTo>
                      <a:pt x="919187" y="801058"/>
                    </a:lnTo>
                    <a:cubicBezTo>
                      <a:pt x="919187" y="801058"/>
                      <a:pt x="894071" y="977708"/>
                      <a:pt x="894071" y="977708"/>
                    </a:cubicBezTo>
                    <a:close/>
                    <a:moveTo>
                      <a:pt x="1020611" y="567326"/>
                    </a:moveTo>
                    <a:lnTo>
                      <a:pt x="939496" y="567086"/>
                    </a:lnTo>
                    <a:lnTo>
                      <a:pt x="934689" y="600013"/>
                    </a:lnTo>
                    <a:lnTo>
                      <a:pt x="1011237" y="600253"/>
                    </a:lnTo>
                    <a:lnTo>
                      <a:pt x="1006190" y="636184"/>
                    </a:lnTo>
                    <a:lnTo>
                      <a:pt x="929642" y="635944"/>
                    </a:lnTo>
                    <a:lnTo>
                      <a:pt x="924594" y="671875"/>
                    </a:lnTo>
                    <a:lnTo>
                      <a:pt x="1010156" y="672115"/>
                    </a:lnTo>
                    <a:lnTo>
                      <a:pt x="1005109" y="708046"/>
                    </a:lnTo>
                    <a:lnTo>
                      <a:pt x="880612" y="707685"/>
                    </a:lnTo>
                    <a:lnTo>
                      <a:pt x="905728" y="531155"/>
                    </a:lnTo>
                    <a:lnTo>
                      <a:pt x="1025778" y="531395"/>
                    </a:lnTo>
                    <a:lnTo>
                      <a:pt x="1020731" y="567326"/>
                    </a:lnTo>
                    <a:close/>
                    <a:moveTo>
                      <a:pt x="1201107" y="585472"/>
                    </a:moveTo>
                    <a:cubicBezTo>
                      <a:pt x="1199184" y="597970"/>
                      <a:pt x="1194497" y="608545"/>
                      <a:pt x="1186807" y="617197"/>
                    </a:cubicBezTo>
                    <a:cubicBezTo>
                      <a:pt x="1179116" y="625849"/>
                      <a:pt x="1168901" y="631377"/>
                      <a:pt x="1156043" y="633660"/>
                    </a:cubicBezTo>
                    <a:lnTo>
                      <a:pt x="1190291" y="708286"/>
                    </a:lnTo>
                    <a:lnTo>
                      <a:pt x="1143665" y="708286"/>
                    </a:lnTo>
                    <a:cubicBezTo>
                      <a:pt x="1143665" y="708286"/>
                      <a:pt x="1116627" y="637506"/>
                      <a:pt x="1116627" y="637506"/>
                    </a:cubicBezTo>
                    <a:lnTo>
                      <a:pt x="1097400" y="637506"/>
                    </a:lnTo>
                    <a:cubicBezTo>
                      <a:pt x="1097400" y="637506"/>
                      <a:pt x="1087546" y="708046"/>
                      <a:pt x="1087546" y="708046"/>
                    </a:cubicBezTo>
                    <a:lnTo>
                      <a:pt x="1048610" y="708046"/>
                    </a:lnTo>
                    <a:cubicBezTo>
                      <a:pt x="1048610" y="708046"/>
                      <a:pt x="1073726" y="531395"/>
                      <a:pt x="1073726" y="531395"/>
                    </a:cubicBezTo>
                    <a:lnTo>
                      <a:pt x="1142103" y="531395"/>
                    </a:lnTo>
                    <a:cubicBezTo>
                      <a:pt x="1151116" y="531636"/>
                      <a:pt x="1159528" y="532477"/>
                      <a:pt x="1167339" y="534280"/>
                    </a:cubicBezTo>
                    <a:cubicBezTo>
                      <a:pt x="1175150" y="536082"/>
                      <a:pt x="1181759" y="538966"/>
                      <a:pt x="1187287" y="543052"/>
                    </a:cubicBezTo>
                    <a:cubicBezTo>
                      <a:pt x="1192815" y="547138"/>
                      <a:pt x="1196781" y="552666"/>
                      <a:pt x="1199424" y="559515"/>
                    </a:cubicBezTo>
                    <a:cubicBezTo>
                      <a:pt x="1202068" y="566485"/>
                      <a:pt x="1202669" y="575017"/>
                      <a:pt x="1201107" y="585352"/>
                    </a:cubicBezTo>
                  </a:path>
                </a:pathLst>
              </a:custGeom>
              <a:solidFill>
                <a:schemeClr val="accent1"/>
              </a:solidFill>
              <a:ln w="0" cap="flat">
                <a:noFill/>
                <a:prstDash val="solid"/>
                <a:miter/>
              </a:ln>
            </p:spPr>
            <p:txBody>
              <a:bodyPr rtlCol="0" anchor="ctr"/>
              <a:lstStyle/>
              <a:p>
                <a:endParaRPr lang="en-US" sz="2160"/>
              </a:p>
            </p:txBody>
          </p:sp>
          <p:sp>
            <p:nvSpPr>
              <p:cNvPr id="9" name="Freeform: Shape 8">
                <a:extLst>
                  <a:ext uri="{FF2B5EF4-FFF2-40B4-BE49-F238E27FC236}">
                    <a16:creationId xmlns:a16="http://schemas.microsoft.com/office/drawing/2014/main" id="{FA307FF9-8958-3DED-080A-AB3E4E1D89D0}"/>
                  </a:ext>
                </a:extLst>
              </p:cNvPr>
              <p:cNvSpPr/>
              <p:nvPr/>
            </p:nvSpPr>
            <p:spPr>
              <a:xfrm>
                <a:off x="5684656" y="1172069"/>
                <a:ext cx="56660" cy="41819"/>
              </a:xfrm>
              <a:custGeom>
                <a:avLst/>
                <a:gdLst>
                  <a:gd name="connsiteX0" fmla="*/ 47708 w 56660"/>
                  <a:gd name="connsiteY0" fmla="*/ 3485 h 41819"/>
                  <a:gd name="connsiteX1" fmla="*/ 37253 w 56660"/>
                  <a:gd name="connsiteY1" fmla="*/ 601 h 41819"/>
                  <a:gd name="connsiteX2" fmla="*/ 25837 w 56660"/>
                  <a:gd name="connsiteY2" fmla="*/ 0 h 41819"/>
                  <a:gd name="connsiteX3" fmla="*/ 5888 w 56660"/>
                  <a:gd name="connsiteY3" fmla="*/ 0 h 41819"/>
                  <a:gd name="connsiteX4" fmla="*/ 0 w 56660"/>
                  <a:gd name="connsiteY4" fmla="*/ 41819 h 41819"/>
                  <a:gd name="connsiteX5" fmla="*/ 25957 w 56660"/>
                  <a:gd name="connsiteY5" fmla="*/ 41819 h 41819"/>
                  <a:gd name="connsiteX6" fmla="*/ 36171 w 56660"/>
                  <a:gd name="connsiteY6" fmla="*/ 40858 h 41819"/>
                  <a:gd name="connsiteX7" fmla="*/ 45424 w 56660"/>
                  <a:gd name="connsiteY7" fmla="*/ 37493 h 41819"/>
                  <a:gd name="connsiteX8" fmla="*/ 52635 w 56660"/>
                  <a:gd name="connsiteY8" fmla="*/ 31004 h 41819"/>
                  <a:gd name="connsiteX9" fmla="*/ 56360 w 56660"/>
                  <a:gd name="connsiteY9" fmla="*/ 20669 h 41819"/>
                  <a:gd name="connsiteX10" fmla="*/ 54798 w 56660"/>
                  <a:gd name="connsiteY10" fmla="*/ 9854 h 41819"/>
                  <a:gd name="connsiteX11" fmla="*/ 47588 w 56660"/>
                  <a:gd name="connsiteY11" fmla="*/ 3485 h 4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60" h="41819">
                    <a:moveTo>
                      <a:pt x="47708" y="3485"/>
                    </a:moveTo>
                    <a:cubicBezTo>
                      <a:pt x="44583" y="2043"/>
                      <a:pt x="41098" y="1082"/>
                      <a:pt x="37253" y="601"/>
                    </a:cubicBezTo>
                    <a:cubicBezTo>
                      <a:pt x="33287" y="120"/>
                      <a:pt x="29562" y="0"/>
                      <a:pt x="25837" y="0"/>
                    </a:cubicBezTo>
                    <a:lnTo>
                      <a:pt x="5888" y="0"/>
                    </a:lnTo>
                    <a:cubicBezTo>
                      <a:pt x="5888" y="0"/>
                      <a:pt x="0" y="41819"/>
                      <a:pt x="0" y="41819"/>
                    </a:cubicBezTo>
                    <a:lnTo>
                      <a:pt x="25957" y="41819"/>
                    </a:lnTo>
                    <a:cubicBezTo>
                      <a:pt x="29442" y="41819"/>
                      <a:pt x="32807" y="41579"/>
                      <a:pt x="36171" y="40858"/>
                    </a:cubicBezTo>
                    <a:cubicBezTo>
                      <a:pt x="39536" y="40257"/>
                      <a:pt x="42540" y="39055"/>
                      <a:pt x="45424" y="37493"/>
                    </a:cubicBezTo>
                    <a:cubicBezTo>
                      <a:pt x="48309" y="35931"/>
                      <a:pt x="50712" y="33768"/>
                      <a:pt x="52635" y="31004"/>
                    </a:cubicBezTo>
                    <a:cubicBezTo>
                      <a:pt x="54678" y="28240"/>
                      <a:pt x="55879" y="24875"/>
                      <a:pt x="56360" y="20669"/>
                    </a:cubicBezTo>
                    <a:cubicBezTo>
                      <a:pt x="57081" y="16223"/>
                      <a:pt x="56480" y="12498"/>
                      <a:pt x="54798" y="9854"/>
                    </a:cubicBezTo>
                    <a:cubicBezTo>
                      <a:pt x="52995" y="7090"/>
                      <a:pt x="50592" y="4927"/>
                      <a:pt x="47588" y="3485"/>
                    </a:cubicBezTo>
                  </a:path>
                </a:pathLst>
              </a:custGeom>
              <a:solidFill>
                <a:schemeClr val="accent1"/>
              </a:solidFill>
              <a:ln w="0" cap="flat">
                <a:noFill/>
                <a:prstDash val="solid"/>
                <a:miter/>
              </a:ln>
            </p:spPr>
            <p:txBody>
              <a:bodyPr rtlCol="0" anchor="ctr"/>
              <a:lstStyle/>
              <a:p>
                <a:endParaRPr lang="en-US" sz="2160"/>
              </a:p>
            </p:txBody>
          </p:sp>
          <p:sp>
            <p:nvSpPr>
              <p:cNvPr id="17" name="Freeform: Shape 16">
                <a:extLst>
                  <a:ext uri="{FF2B5EF4-FFF2-40B4-BE49-F238E27FC236}">
                    <a16:creationId xmlns:a16="http://schemas.microsoft.com/office/drawing/2014/main" id="{1E8267D7-DB08-B456-76A4-82FFB4B5BE90}"/>
                  </a:ext>
                </a:extLst>
              </p:cNvPr>
              <p:cNvSpPr/>
              <p:nvPr/>
            </p:nvSpPr>
            <p:spPr>
              <a:xfrm>
                <a:off x="5952967" y="1441251"/>
                <a:ext cx="111226" cy="113801"/>
              </a:xfrm>
              <a:custGeom>
                <a:avLst/>
                <a:gdLst>
                  <a:gd name="connsiteX0" fmla="*/ 101454 w 111226"/>
                  <a:gd name="connsiteY0" fmla="*/ 16223 h 113801"/>
                  <a:gd name="connsiteX1" fmla="*/ 85712 w 111226"/>
                  <a:gd name="connsiteY1" fmla="*/ 4326 h 113801"/>
                  <a:gd name="connsiteX2" fmla="*/ 63720 w 111226"/>
                  <a:gd name="connsiteY2" fmla="*/ 0 h 113801"/>
                  <a:gd name="connsiteX3" fmla="*/ 40528 w 111226"/>
                  <a:gd name="connsiteY3" fmla="*/ 4206 h 113801"/>
                  <a:gd name="connsiteX4" fmla="*/ 21541 w 111226"/>
                  <a:gd name="connsiteY4" fmla="*/ 15983 h 113801"/>
                  <a:gd name="connsiteX5" fmla="*/ 7961 w 111226"/>
                  <a:gd name="connsiteY5" fmla="*/ 34008 h 113801"/>
                  <a:gd name="connsiteX6" fmla="*/ 751 w 111226"/>
                  <a:gd name="connsiteY6" fmla="*/ 56720 h 113801"/>
                  <a:gd name="connsiteX7" fmla="*/ 1472 w 111226"/>
                  <a:gd name="connsiteY7" fmla="*/ 79553 h 113801"/>
                  <a:gd name="connsiteX8" fmla="*/ 10004 w 111226"/>
                  <a:gd name="connsiteY8" fmla="*/ 97578 h 113801"/>
                  <a:gd name="connsiteX9" fmla="*/ 25506 w 111226"/>
                  <a:gd name="connsiteY9" fmla="*/ 109475 h 113801"/>
                  <a:gd name="connsiteX10" fmla="*/ 47497 w 111226"/>
                  <a:gd name="connsiteY10" fmla="*/ 113801 h 113801"/>
                  <a:gd name="connsiteX11" fmla="*/ 70690 w 111226"/>
                  <a:gd name="connsiteY11" fmla="*/ 109595 h 113801"/>
                  <a:gd name="connsiteX12" fmla="*/ 89677 w 111226"/>
                  <a:gd name="connsiteY12" fmla="*/ 97819 h 113801"/>
                  <a:gd name="connsiteX13" fmla="*/ 103257 w 111226"/>
                  <a:gd name="connsiteY13" fmla="*/ 79913 h 113801"/>
                  <a:gd name="connsiteX14" fmla="*/ 110467 w 111226"/>
                  <a:gd name="connsiteY14" fmla="*/ 57081 h 113801"/>
                  <a:gd name="connsiteX15" fmla="*/ 109866 w 111226"/>
                  <a:gd name="connsiteY15" fmla="*/ 34369 h 113801"/>
                  <a:gd name="connsiteX16" fmla="*/ 101334 w 111226"/>
                  <a:gd name="connsiteY16" fmla="*/ 16223 h 11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226" h="113801">
                    <a:moveTo>
                      <a:pt x="101454" y="16223"/>
                    </a:moveTo>
                    <a:cubicBezTo>
                      <a:pt x="97248" y="11176"/>
                      <a:pt x="92081" y="7210"/>
                      <a:pt x="85712" y="4326"/>
                    </a:cubicBezTo>
                    <a:cubicBezTo>
                      <a:pt x="79463" y="1442"/>
                      <a:pt x="72132" y="0"/>
                      <a:pt x="63720" y="0"/>
                    </a:cubicBezTo>
                    <a:cubicBezTo>
                      <a:pt x="55429" y="0"/>
                      <a:pt x="47618" y="1322"/>
                      <a:pt x="40528" y="4206"/>
                    </a:cubicBezTo>
                    <a:cubicBezTo>
                      <a:pt x="33317" y="7090"/>
                      <a:pt x="27068" y="10935"/>
                      <a:pt x="21541" y="15983"/>
                    </a:cubicBezTo>
                    <a:cubicBezTo>
                      <a:pt x="16013" y="21030"/>
                      <a:pt x="11446" y="27038"/>
                      <a:pt x="7961" y="34008"/>
                    </a:cubicBezTo>
                    <a:cubicBezTo>
                      <a:pt x="4356" y="40978"/>
                      <a:pt x="1953" y="48549"/>
                      <a:pt x="751" y="56720"/>
                    </a:cubicBezTo>
                    <a:cubicBezTo>
                      <a:pt x="-451" y="65012"/>
                      <a:pt x="-210" y="72703"/>
                      <a:pt x="1472" y="79553"/>
                    </a:cubicBezTo>
                    <a:cubicBezTo>
                      <a:pt x="3154" y="86523"/>
                      <a:pt x="6039" y="92411"/>
                      <a:pt x="10004" y="97578"/>
                    </a:cubicBezTo>
                    <a:cubicBezTo>
                      <a:pt x="14090" y="102625"/>
                      <a:pt x="19257" y="106591"/>
                      <a:pt x="25506" y="109475"/>
                    </a:cubicBezTo>
                    <a:cubicBezTo>
                      <a:pt x="31755" y="112359"/>
                      <a:pt x="39085" y="113681"/>
                      <a:pt x="47497" y="113801"/>
                    </a:cubicBezTo>
                    <a:cubicBezTo>
                      <a:pt x="55789" y="113801"/>
                      <a:pt x="63600" y="112479"/>
                      <a:pt x="70690" y="109595"/>
                    </a:cubicBezTo>
                    <a:cubicBezTo>
                      <a:pt x="77901" y="106831"/>
                      <a:pt x="84149" y="102866"/>
                      <a:pt x="89677" y="97819"/>
                    </a:cubicBezTo>
                    <a:cubicBezTo>
                      <a:pt x="95205" y="92771"/>
                      <a:pt x="99651" y="86763"/>
                      <a:pt x="103257" y="79913"/>
                    </a:cubicBezTo>
                    <a:cubicBezTo>
                      <a:pt x="106862" y="73064"/>
                      <a:pt x="109265" y="65373"/>
                      <a:pt x="110467" y="57081"/>
                    </a:cubicBezTo>
                    <a:cubicBezTo>
                      <a:pt x="111668" y="48909"/>
                      <a:pt x="111428" y="41339"/>
                      <a:pt x="109866" y="34369"/>
                    </a:cubicBezTo>
                    <a:cubicBezTo>
                      <a:pt x="108304" y="27399"/>
                      <a:pt x="105420" y="21390"/>
                      <a:pt x="101334" y="16223"/>
                    </a:cubicBezTo>
                  </a:path>
                </a:pathLst>
              </a:custGeom>
              <a:solidFill>
                <a:schemeClr val="accent1"/>
              </a:solidFill>
              <a:ln w="0" cap="flat">
                <a:noFill/>
                <a:prstDash val="solid"/>
                <a:miter/>
              </a:ln>
            </p:spPr>
            <p:txBody>
              <a:bodyPr rtlCol="0" anchor="ctr"/>
              <a:lstStyle/>
              <a:p>
                <a:endParaRPr lang="en-US" sz="2160"/>
              </a:p>
            </p:txBody>
          </p:sp>
        </p:grpSp>
      </p:grpSp>
      <p:pic>
        <p:nvPicPr>
          <p:cNvPr id="11" name="Picture 10" descr="A black background with blue text&#10;&#10;Description automatically generated">
            <a:extLst>
              <a:ext uri="{FF2B5EF4-FFF2-40B4-BE49-F238E27FC236}">
                <a16:creationId xmlns:a16="http://schemas.microsoft.com/office/drawing/2014/main" id="{8DD3FDE0-60D2-153F-EA6E-F0D92E1E1A88}"/>
              </a:ext>
            </a:extLst>
          </p:cNvPr>
          <p:cNvPicPr>
            <a:picLocks noChangeAspect="1"/>
          </p:cNvPicPr>
          <p:nvPr userDrawn="1"/>
        </p:nvPicPr>
        <p:blipFill>
          <a:blip r:embed="rId4"/>
          <a:stretch>
            <a:fillRect/>
          </a:stretch>
        </p:blipFill>
        <p:spPr>
          <a:xfrm>
            <a:off x="488455" y="243397"/>
            <a:ext cx="5782901" cy="1374624"/>
          </a:xfrm>
          <a:prstGeom prst="rect">
            <a:avLst/>
          </a:prstGeom>
        </p:spPr>
      </p:pic>
    </p:spTree>
    <p:extLst>
      <p:ext uri="{BB962C8B-B14F-4D97-AF65-F5344CB8AC3E}">
        <p14:creationId xmlns:p14="http://schemas.microsoft.com/office/powerpoint/2010/main" val="126647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5 Key Poi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6A800D-19C0-2F8C-9EBB-7843B8E01AB4}"/>
              </a:ext>
            </a:extLst>
          </p:cNvPr>
          <p:cNvPicPr>
            <a:picLocks noChangeAspect="1"/>
          </p:cNvPicPr>
          <p:nvPr userDrawn="1"/>
        </p:nvPicPr>
        <p:blipFill rotWithShape="1">
          <a:blip r:embed="rId2"/>
          <a:srcRect l="2257" r="61723" b="20512"/>
          <a:stretch/>
        </p:blipFill>
        <p:spPr>
          <a:xfrm>
            <a:off x="0" y="522516"/>
            <a:ext cx="6208661" cy="7707085"/>
          </a:xfrm>
          <a:prstGeom prst="rect">
            <a:avLst/>
          </a:prstGeom>
        </p:spPr>
      </p:pic>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a:xfrm>
            <a:off x="365760" y="3639094"/>
            <a:ext cx="4167193" cy="951412"/>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6D313C8-1CF3-4059-87CE-3BA99B8CFC72}"/>
              </a:ext>
            </a:extLst>
          </p:cNvPr>
          <p:cNvSpPr>
            <a:spLocks noGrp="1"/>
          </p:cNvSpPr>
          <p:nvPr>
            <p:ph type="ftr" sz="quarter" idx="10"/>
          </p:nvPr>
        </p:nvSpPr>
        <p:spPr>
          <a:xfrm>
            <a:off x="365759" y="7570688"/>
            <a:ext cx="5223053" cy="438150"/>
          </a:xfrm>
        </p:spPr>
        <p:txBody>
          <a:bodyPr>
            <a:normAutofit/>
          </a:bodyPr>
          <a:lstStyle>
            <a:lvl1pPr>
              <a:defRPr>
                <a:solidFill>
                  <a:schemeClr val="bg1"/>
                </a:solidFill>
              </a:defRPr>
            </a:lvl1pPr>
          </a:lstStyle>
          <a:p>
            <a:endParaRPr lang="en-US"/>
          </a:p>
        </p:txBody>
      </p:sp>
      <p:sp>
        <p:nvSpPr>
          <p:cNvPr id="3" name="Oval 2">
            <a:extLst>
              <a:ext uri="{FF2B5EF4-FFF2-40B4-BE49-F238E27FC236}">
                <a16:creationId xmlns:a16="http://schemas.microsoft.com/office/drawing/2014/main" id="{0ABD6088-D0EE-0B25-CAFB-C860E29B56CC}"/>
              </a:ext>
            </a:extLst>
          </p:cNvPr>
          <p:cNvSpPr/>
          <p:nvPr userDrawn="1"/>
        </p:nvSpPr>
        <p:spPr>
          <a:xfrm>
            <a:off x="5692858" y="1295850"/>
            <a:ext cx="1031609" cy="1031609"/>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160"/>
          </a:p>
        </p:txBody>
      </p:sp>
      <p:sp>
        <p:nvSpPr>
          <p:cNvPr id="36" name="Picture Placeholder 35">
            <a:extLst>
              <a:ext uri="{FF2B5EF4-FFF2-40B4-BE49-F238E27FC236}">
                <a16:creationId xmlns:a16="http://schemas.microsoft.com/office/drawing/2014/main" id="{9FE009BA-B024-3AC6-8CCC-90AF771B1CEB}"/>
              </a:ext>
            </a:extLst>
          </p:cNvPr>
          <p:cNvSpPr>
            <a:spLocks noGrp="1"/>
          </p:cNvSpPr>
          <p:nvPr>
            <p:ph type="pic" sz="quarter" idx="16" hasCustomPrompt="1"/>
          </p:nvPr>
        </p:nvSpPr>
        <p:spPr>
          <a:xfrm>
            <a:off x="5869441" y="1472433"/>
            <a:ext cx="678445" cy="678445"/>
          </a:xfrm>
        </p:spPr>
        <p:txBody>
          <a:bodyPr/>
          <a:lstStyle>
            <a:lvl1pPr algn="ctr">
              <a:defRPr sz="1440"/>
            </a:lvl1pPr>
          </a:lstStyle>
          <a:p>
            <a:r>
              <a:rPr lang="en-US"/>
              <a:t>ICON</a:t>
            </a:r>
          </a:p>
        </p:txBody>
      </p:sp>
      <p:sp>
        <p:nvSpPr>
          <p:cNvPr id="12" name="Oval 11">
            <a:extLst>
              <a:ext uri="{FF2B5EF4-FFF2-40B4-BE49-F238E27FC236}">
                <a16:creationId xmlns:a16="http://schemas.microsoft.com/office/drawing/2014/main" id="{6D8323E7-A4FF-92EC-0A2B-637171494AFF}"/>
              </a:ext>
            </a:extLst>
          </p:cNvPr>
          <p:cNvSpPr/>
          <p:nvPr userDrawn="1"/>
        </p:nvSpPr>
        <p:spPr>
          <a:xfrm>
            <a:off x="5692858" y="2612746"/>
            <a:ext cx="1031609" cy="1031609"/>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160"/>
          </a:p>
        </p:txBody>
      </p:sp>
      <p:sp>
        <p:nvSpPr>
          <p:cNvPr id="14" name="Oval 13">
            <a:extLst>
              <a:ext uri="{FF2B5EF4-FFF2-40B4-BE49-F238E27FC236}">
                <a16:creationId xmlns:a16="http://schemas.microsoft.com/office/drawing/2014/main" id="{1489C529-9BBC-9C67-2832-B0AC20FAF49C}"/>
              </a:ext>
            </a:extLst>
          </p:cNvPr>
          <p:cNvSpPr/>
          <p:nvPr userDrawn="1"/>
        </p:nvSpPr>
        <p:spPr>
          <a:xfrm>
            <a:off x="5692858" y="3929640"/>
            <a:ext cx="1031609" cy="1031609"/>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160"/>
          </a:p>
        </p:txBody>
      </p:sp>
      <p:sp>
        <p:nvSpPr>
          <p:cNvPr id="16" name="Oval 15">
            <a:extLst>
              <a:ext uri="{FF2B5EF4-FFF2-40B4-BE49-F238E27FC236}">
                <a16:creationId xmlns:a16="http://schemas.microsoft.com/office/drawing/2014/main" id="{BECEAD6B-FE3C-E8AB-EC4E-D3F0542AE897}"/>
              </a:ext>
            </a:extLst>
          </p:cNvPr>
          <p:cNvSpPr/>
          <p:nvPr userDrawn="1"/>
        </p:nvSpPr>
        <p:spPr>
          <a:xfrm>
            <a:off x="5692858" y="5246533"/>
            <a:ext cx="1031609" cy="1031609"/>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160"/>
          </a:p>
        </p:txBody>
      </p:sp>
      <p:sp>
        <p:nvSpPr>
          <p:cNvPr id="18" name="Oval 17">
            <a:extLst>
              <a:ext uri="{FF2B5EF4-FFF2-40B4-BE49-F238E27FC236}">
                <a16:creationId xmlns:a16="http://schemas.microsoft.com/office/drawing/2014/main" id="{D1343087-7058-2833-31E5-BB8F1C716D30}"/>
              </a:ext>
            </a:extLst>
          </p:cNvPr>
          <p:cNvSpPr/>
          <p:nvPr userDrawn="1"/>
        </p:nvSpPr>
        <p:spPr>
          <a:xfrm>
            <a:off x="5692858" y="6563430"/>
            <a:ext cx="1031609" cy="1031609"/>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160"/>
          </a:p>
        </p:txBody>
      </p:sp>
      <p:sp>
        <p:nvSpPr>
          <p:cNvPr id="30" name="Text Placeholder 29">
            <a:extLst>
              <a:ext uri="{FF2B5EF4-FFF2-40B4-BE49-F238E27FC236}">
                <a16:creationId xmlns:a16="http://schemas.microsoft.com/office/drawing/2014/main" id="{A22556B4-928F-65D4-7EF4-D48755CEC337}"/>
              </a:ext>
            </a:extLst>
          </p:cNvPr>
          <p:cNvSpPr>
            <a:spLocks noGrp="1"/>
          </p:cNvSpPr>
          <p:nvPr>
            <p:ph type="body" sz="quarter" idx="11" hasCustomPrompt="1"/>
          </p:nvPr>
        </p:nvSpPr>
        <p:spPr>
          <a:xfrm>
            <a:off x="7071360" y="1463041"/>
            <a:ext cx="7193280" cy="697230"/>
          </a:xfrm>
        </p:spPr>
        <p:txBody>
          <a:bodyPr anchor="ctr"/>
          <a:lstStyle>
            <a:lvl1pPr>
              <a:defRPr sz="2400" b="1"/>
            </a:lvl1pPr>
            <a:lvl2pPr>
              <a:defRPr sz="1920"/>
            </a:lvl2pPr>
          </a:lstStyle>
          <a:p>
            <a:pPr lvl="0"/>
            <a:r>
              <a:rPr lang="en-US"/>
              <a:t>Title</a:t>
            </a:r>
          </a:p>
          <a:p>
            <a:pPr lvl="1"/>
            <a:r>
              <a:rPr lang="en-US"/>
              <a:t>Text</a:t>
            </a:r>
          </a:p>
        </p:txBody>
      </p:sp>
      <p:sp>
        <p:nvSpPr>
          <p:cNvPr id="31" name="Text Placeholder 29">
            <a:extLst>
              <a:ext uri="{FF2B5EF4-FFF2-40B4-BE49-F238E27FC236}">
                <a16:creationId xmlns:a16="http://schemas.microsoft.com/office/drawing/2014/main" id="{D04E4A11-9AE2-8F33-542D-91FF7E006FE5}"/>
              </a:ext>
            </a:extLst>
          </p:cNvPr>
          <p:cNvSpPr>
            <a:spLocks noGrp="1"/>
          </p:cNvSpPr>
          <p:nvPr>
            <p:ph type="body" sz="quarter" idx="12" hasCustomPrompt="1"/>
          </p:nvPr>
        </p:nvSpPr>
        <p:spPr>
          <a:xfrm>
            <a:off x="7071360" y="2779935"/>
            <a:ext cx="7193280" cy="697230"/>
          </a:xfrm>
        </p:spPr>
        <p:txBody>
          <a:bodyPr anchor="ctr"/>
          <a:lstStyle>
            <a:lvl1pPr>
              <a:defRPr sz="2400" b="1"/>
            </a:lvl1pPr>
            <a:lvl2pPr>
              <a:defRPr sz="1920"/>
            </a:lvl2pPr>
          </a:lstStyle>
          <a:p>
            <a:pPr lvl="0"/>
            <a:r>
              <a:rPr lang="en-US"/>
              <a:t>Title</a:t>
            </a:r>
          </a:p>
          <a:p>
            <a:pPr lvl="1"/>
            <a:r>
              <a:rPr lang="en-US"/>
              <a:t>Text</a:t>
            </a:r>
          </a:p>
        </p:txBody>
      </p:sp>
      <p:sp>
        <p:nvSpPr>
          <p:cNvPr id="32" name="Text Placeholder 29">
            <a:extLst>
              <a:ext uri="{FF2B5EF4-FFF2-40B4-BE49-F238E27FC236}">
                <a16:creationId xmlns:a16="http://schemas.microsoft.com/office/drawing/2014/main" id="{2F69D447-D782-F6ED-D19A-12F88B45426D}"/>
              </a:ext>
            </a:extLst>
          </p:cNvPr>
          <p:cNvSpPr>
            <a:spLocks noGrp="1"/>
          </p:cNvSpPr>
          <p:nvPr>
            <p:ph type="body" sz="quarter" idx="13" hasCustomPrompt="1"/>
          </p:nvPr>
        </p:nvSpPr>
        <p:spPr>
          <a:xfrm>
            <a:off x="7071360" y="4096829"/>
            <a:ext cx="7193280" cy="697230"/>
          </a:xfrm>
        </p:spPr>
        <p:txBody>
          <a:bodyPr anchor="ctr"/>
          <a:lstStyle>
            <a:lvl1pPr>
              <a:defRPr sz="2400" b="1"/>
            </a:lvl1pPr>
            <a:lvl2pPr>
              <a:defRPr sz="1920"/>
            </a:lvl2pPr>
          </a:lstStyle>
          <a:p>
            <a:pPr lvl="0"/>
            <a:r>
              <a:rPr lang="en-US"/>
              <a:t>Title</a:t>
            </a:r>
          </a:p>
          <a:p>
            <a:pPr lvl="1"/>
            <a:r>
              <a:rPr lang="en-US"/>
              <a:t>Text</a:t>
            </a:r>
          </a:p>
        </p:txBody>
      </p:sp>
      <p:sp>
        <p:nvSpPr>
          <p:cNvPr id="33" name="Text Placeholder 29">
            <a:extLst>
              <a:ext uri="{FF2B5EF4-FFF2-40B4-BE49-F238E27FC236}">
                <a16:creationId xmlns:a16="http://schemas.microsoft.com/office/drawing/2014/main" id="{7CB3B6B0-3833-3FF4-4F1F-F6FB4BC6C332}"/>
              </a:ext>
            </a:extLst>
          </p:cNvPr>
          <p:cNvSpPr>
            <a:spLocks noGrp="1"/>
          </p:cNvSpPr>
          <p:nvPr>
            <p:ph type="body" sz="quarter" idx="14" hasCustomPrompt="1"/>
          </p:nvPr>
        </p:nvSpPr>
        <p:spPr>
          <a:xfrm>
            <a:off x="7071360" y="5413724"/>
            <a:ext cx="7193280" cy="697230"/>
          </a:xfrm>
        </p:spPr>
        <p:txBody>
          <a:bodyPr anchor="ctr"/>
          <a:lstStyle>
            <a:lvl1pPr>
              <a:defRPr sz="2400" b="1"/>
            </a:lvl1pPr>
            <a:lvl2pPr>
              <a:defRPr sz="1920"/>
            </a:lvl2pPr>
          </a:lstStyle>
          <a:p>
            <a:pPr lvl="0"/>
            <a:r>
              <a:rPr lang="en-US"/>
              <a:t>Title</a:t>
            </a:r>
          </a:p>
          <a:p>
            <a:pPr lvl="1"/>
            <a:r>
              <a:rPr lang="en-US"/>
              <a:t>Text</a:t>
            </a:r>
          </a:p>
        </p:txBody>
      </p:sp>
      <p:sp>
        <p:nvSpPr>
          <p:cNvPr id="34" name="Text Placeholder 29">
            <a:extLst>
              <a:ext uri="{FF2B5EF4-FFF2-40B4-BE49-F238E27FC236}">
                <a16:creationId xmlns:a16="http://schemas.microsoft.com/office/drawing/2014/main" id="{FF9C3DBC-276F-D1C4-4CEA-E4C3A05558AB}"/>
              </a:ext>
            </a:extLst>
          </p:cNvPr>
          <p:cNvSpPr>
            <a:spLocks noGrp="1"/>
          </p:cNvSpPr>
          <p:nvPr>
            <p:ph type="body" sz="quarter" idx="15" hasCustomPrompt="1"/>
          </p:nvPr>
        </p:nvSpPr>
        <p:spPr>
          <a:xfrm>
            <a:off x="7071360" y="6730619"/>
            <a:ext cx="7193280" cy="697230"/>
          </a:xfrm>
        </p:spPr>
        <p:txBody>
          <a:bodyPr anchor="ctr"/>
          <a:lstStyle>
            <a:lvl1pPr>
              <a:defRPr sz="2400" b="1"/>
            </a:lvl1pPr>
            <a:lvl2pPr>
              <a:defRPr sz="1920"/>
            </a:lvl2pPr>
          </a:lstStyle>
          <a:p>
            <a:pPr lvl="0"/>
            <a:r>
              <a:rPr lang="en-US"/>
              <a:t>Title</a:t>
            </a:r>
          </a:p>
          <a:p>
            <a:pPr lvl="1"/>
            <a:r>
              <a:rPr lang="en-US"/>
              <a:t>Text</a:t>
            </a:r>
          </a:p>
        </p:txBody>
      </p:sp>
      <p:sp>
        <p:nvSpPr>
          <p:cNvPr id="37" name="Picture Placeholder 35">
            <a:extLst>
              <a:ext uri="{FF2B5EF4-FFF2-40B4-BE49-F238E27FC236}">
                <a16:creationId xmlns:a16="http://schemas.microsoft.com/office/drawing/2014/main" id="{C1855DAB-0847-F66E-C015-B368D1835F8E}"/>
              </a:ext>
            </a:extLst>
          </p:cNvPr>
          <p:cNvSpPr>
            <a:spLocks noGrp="1"/>
          </p:cNvSpPr>
          <p:nvPr>
            <p:ph type="pic" sz="quarter" idx="17" hasCustomPrompt="1"/>
          </p:nvPr>
        </p:nvSpPr>
        <p:spPr>
          <a:xfrm>
            <a:off x="5869441" y="2789328"/>
            <a:ext cx="678445" cy="678445"/>
          </a:xfrm>
        </p:spPr>
        <p:txBody>
          <a:bodyPr/>
          <a:lstStyle>
            <a:lvl1pPr algn="ctr">
              <a:defRPr sz="1440"/>
            </a:lvl1pPr>
          </a:lstStyle>
          <a:p>
            <a:r>
              <a:rPr lang="en-US"/>
              <a:t>ICON</a:t>
            </a:r>
          </a:p>
        </p:txBody>
      </p:sp>
      <p:sp>
        <p:nvSpPr>
          <p:cNvPr id="38" name="Picture Placeholder 35">
            <a:extLst>
              <a:ext uri="{FF2B5EF4-FFF2-40B4-BE49-F238E27FC236}">
                <a16:creationId xmlns:a16="http://schemas.microsoft.com/office/drawing/2014/main" id="{95EE020F-DCEA-5B8A-6421-8280D97C4551}"/>
              </a:ext>
            </a:extLst>
          </p:cNvPr>
          <p:cNvSpPr>
            <a:spLocks noGrp="1"/>
          </p:cNvSpPr>
          <p:nvPr>
            <p:ph type="pic" sz="quarter" idx="18" hasCustomPrompt="1"/>
          </p:nvPr>
        </p:nvSpPr>
        <p:spPr>
          <a:xfrm>
            <a:off x="5869441" y="4106222"/>
            <a:ext cx="678445" cy="678445"/>
          </a:xfrm>
        </p:spPr>
        <p:txBody>
          <a:bodyPr/>
          <a:lstStyle>
            <a:lvl1pPr algn="ctr">
              <a:defRPr sz="1440"/>
            </a:lvl1pPr>
          </a:lstStyle>
          <a:p>
            <a:r>
              <a:rPr lang="en-US"/>
              <a:t>ICON</a:t>
            </a:r>
          </a:p>
        </p:txBody>
      </p:sp>
      <p:sp>
        <p:nvSpPr>
          <p:cNvPr id="39" name="Picture Placeholder 35">
            <a:extLst>
              <a:ext uri="{FF2B5EF4-FFF2-40B4-BE49-F238E27FC236}">
                <a16:creationId xmlns:a16="http://schemas.microsoft.com/office/drawing/2014/main" id="{4AA138FA-5BB1-143E-EC9A-A4AA22B6F3B8}"/>
              </a:ext>
            </a:extLst>
          </p:cNvPr>
          <p:cNvSpPr>
            <a:spLocks noGrp="1"/>
          </p:cNvSpPr>
          <p:nvPr>
            <p:ph type="pic" sz="quarter" idx="19" hasCustomPrompt="1"/>
          </p:nvPr>
        </p:nvSpPr>
        <p:spPr>
          <a:xfrm>
            <a:off x="5869441" y="5423116"/>
            <a:ext cx="678445" cy="678445"/>
          </a:xfrm>
        </p:spPr>
        <p:txBody>
          <a:bodyPr/>
          <a:lstStyle>
            <a:lvl1pPr algn="ctr">
              <a:defRPr sz="1440"/>
            </a:lvl1pPr>
          </a:lstStyle>
          <a:p>
            <a:r>
              <a:rPr lang="en-US"/>
              <a:t>ICON</a:t>
            </a:r>
          </a:p>
        </p:txBody>
      </p:sp>
      <p:sp>
        <p:nvSpPr>
          <p:cNvPr id="40" name="Picture Placeholder 35">
            <a:extLst>
              <a:ext uri="{FF2B5EF4-FFF2-40B4-BE49-F238E27FC236}">
                <a16:creationId xmlns:a16="http://schemas.microsoft.com/office/drawing/2014/main" id="{5F5A7422-B6B5-C6EF-9617-1F8DBBD54BD3}"/>
              </a:ext>
            </a:extLst>
          </p:cNvPr>
          <p:cNvSpPr>
            <a:spLocks noGrp="1"/>
          </p:cNvSpPr>
          <p:nvPr>
            <p:ph type="pic" sz="quarter" idx="20" hasCustomPrompt="1"/>
          </p:nvPr>
        </p:nvSpPr>
        <p:spPr>
          <a:xfrm>
            <a:off x="5869441" y="6740012"/>
            <a:ext cx="678445" cy="678445"/>
          </a:xfrm>
        </p:spPr>
        <p:txBody>
          <a:bodyPr/>
          <a:lstStyle>
            <a:lvl1pPr algn="ctr">
              <a:defRPr sz="1440"/>
            </a:lvl1pPr>
          </a:lstStyle>
          <a:p>
            <a:r>
              <a:rPr lang="en-US"/>
              <a:t>ICON</a:t>
            </a:r>
          </a:p>
        </p:txBody>
      </p:sp>
      <p:sp>
        <p:nvSpPr>
          <p:cNvPr id="4" name="Rectangle 3">
            <a:extLst>
              <a:ext uri="{FF2B5EF4-FFF2-40B4-BE49-F238E27FC236}">
                <a16:creationId xmlns:a16="http://schemas.microsoft.com/office/drawing/2014/main" id="{C61AF86C-DB4C-EB70-8961-465A8A3D4E75}"/>
              </a:ext>
            </a:extLst>
          </p:cNvPr>
          <p:cNvSpPr/>
          <p:nvPr userDrawn="1"/>
        </p:nvSpPr>
        <p:spPr>
          <a:xfrm>
            <a:off x="0" y="522515"/>
            <a:ext cx="14630400" cy="548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1564828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602618" y="2060569"/>
            <a:ext cx="2743200" cy="1865376"/>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602618" y="3987616"/>
            <a:ext cx="2743200" cy="329184"/>
          </a:xfrm>
        </p:spPr>
        <p:txBody>
          <a:bodyPr anchor="ctr" anchorCtr="0">
            <a:noAutofit/>
          </a:bodyPr>
          <a:lstStyle>
            <a:lvl1pPr marL="0" indent="0" algn="ctr">
              <a:buNone/>
              <a:defRPr sz="1680">
                <a:latin typeface="+mj-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602618" y="4332968"/>
            <a:ext cx="2743200" cy="329184"/>
          </a:xfrm>
        </p:spPr>
        <p:txBody>
          <a:bodyPr>
            <a:noAutofit/>
          </a:bodyPr>
          <a:lstStyle>
            <a:lvl1pPr marL="0" indent="0" algn="ctr">
              <a:buNone/>
              <a:defRPr sz="1440">
                <a:latin typeface="+mn-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4504843" y="2061044"/>
            <a:ext cx="2743200" cy="1865376"/>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4504843" y="3988091"/>
            <a:ext cx="2743200" cy="329184"/>
          </a:xfrm>
        </p:spPr>
        <p:txBody>
          <a:bodyPr anchor="ctr" anchorCtr="0">
            <a:noAutofit/>
          </a:bodyPr>
          <a:lstStyle>
            <a:lvl1pPr marL="0" indent="0" algn="ctr">
              <a:buNone/>
              <a:defRPr sz="1680">
                <a:latin typeface="+mj-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4504843" y="4333444"/>
            <a:ext cx="2743200" cy="329184"/>
          </a:xfrm>
        </p:spPr>
        <p:txBody>
          <a:bodyPr>
            <a:noAutofit/>
          </a:bodyPr>
          <a:lstStyle>
            <a:lvl1pPr marL="0" indent="0" algn="ctr">
              <a:buNone/>
              <a:defRPr sz="1440">
                <a:latin typeface="+mn-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7407068" y="2060569"/>
            <a:ext cx="2743200" cy="1865376"/>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7407068" y="3987616"/>
            <a:ext cx="2743200" cy="329184"/>
          </a:xfrm>
        </p:spPr>
        <p:txBody>
          <a:bodyPr anchor="ctr" anchorCtr="0">
            <a:noAutofit/>
          </a:bodyPr>
          <a:lstStyle>
            <a:lvl1pPr marL="0" indent="0" algn="ctr">
              <a:buNone/>
              <a:defRPr sz="1680">
                <a:latin typeface="+mj-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7407068" y="4332968"/>
            <a:ext cx="2743200" cy="329184"/>
          </a:xfrm>
        </p:spPr>
        <p:txBody>
          <a:bodyPr>
            <a:noAutofit/>
          </a:bodyPr>
          <a:lstStyle>
            <a:lvl1pPr marL="0" indent="0" algn="ctr">
              <a:buNone/>
              <a:defRPr sz="1440">
                <a:latin typeface="+mn-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10294055" y="2060569"/>
            <a:ext cx="2743200" cy="1865376"/>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10294055" y="3987616"/>
            <a:ext cx="2743200" cy="329184"/>
          </a:xfrm>
        </p:spPr>
        <p:txBody>
          <a:bodyPr anchor="ctr" anchorCtr="0">
            <a:noAutofit/>
          </a:bodyPr>
          <a:lstStyle>
            <a:lvl1pPr marL="0" indent="0" algn="ctr">
              <a:buNone/>
              <a:defRPr sz="1680">
                <a:latin typeface="+mj-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10294055" y="4332968"/>
            <a:ext cx="2743200" cy="329184"/>
          </a:xfrm>
        </p:spPr>
        <p:txBody>
          <a:bodyPr>
            <a:noAutofit/>
          </a:bodyPr>
          <a:lstStyle>
            <a:lvl1pPr marL="0" indent="0" algn="ctr">
              <a:buNone/>
              <a:defRPr sz="1440">
                <a:latin typeface="+mn-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590263" y="4958298"/>
            <a:ext cx="2743200" cy="1865376"/>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590263" y="6885344"/>
            <a:ext cx="2743200" cy="329184"/>
          </a:xfrm>
        </p:spPr>
        <p:txBody>
          <a:bodyPr anchor="ctr" anchorCtr="0">
            <a:noAutofit/>
          </a:bodyPr>
          <a:lstStyle>
            <a:lvl1pPr marL="0" indent="0" algn="ctr">
              <a:buNone/>
              <a:defRPr sz="1680">
                <a:latin typeface="+mj-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590263" y="7230697"/>
            <a:ext cx="2743200" cy="329184"/>
          </a:xfrm>
        </p:spPr>
        <p:txBody>
          <a:bodyPr>
            <a:noAutofit/>
          </a:bodyPr>
          <a:lstStyle>
            <a:lvl1pPr marL="0" indent="0" algn="ctr">
              <a:buNone/>
              <a:defRPr sz="1440">
                <a:latin typeface="+mn-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4492488" y="4958773"/>
            <a:ext cx="2743200" cy="1865376"/>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4492488" y="6885820"/>
            <a:ext cx="2743200" cy="329184"/>
          </a:xfrm>
        </p:spPr>
        <p:txBody>
          <a:bodyPr anchor="ctr" anchorCtr="0">
            <a:noAutofit/>
          </a:bodyPr>
          <a:lstStyle>
            <a:lvl1pPr marL="0" indent="0" algn="ctr">
              <a:buNone/>
              <a:defRPr sz="1680">
                <a:latin typeface="+mj-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4492488" y="7231172"/>
            <a:ext cx="2743200" cy="329184"/>
          </a:xfrm>
        </p:spPr>
        <p:txBody>
          <a:bodyPr>
            <a:noAutofit/>
          </a:bodyPr>
          <a:lstStyle>
            <a:lvl1pPr marL="0" indent="0" algn="ctr">
              <a:buNone/>
              <a:defRPr sz="1440">
                <a:latin typeface="+mn-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7394713" y="4958298"/>
            <a:ext cx="2743200" cy="1865376"/>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7394713" y="6885344"/>
            <a:ext cx="2743200" cy="329184"/>
          </a:xfrm>
        </p:spPr>
        <p:txBody>
          <a:bodyPr anchor="ctr" anchorCtr="0">
            <a:noAutofit/>
          </a:bodyPr>
          <a:lstStyle>
            <a:lvl1pPr marL="0" indent="0" algn="ctr">
              <a:buNone/>
              <a:defRPr sz="1680">
                <a:latin typeface="+mj-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7394713" y="7230697"/>
            <a:ext cx="2743200" cy="329184"/>
          </a:xfrm>
        </p:spPr>
        <p:txBody>
          <a:bodyPr>
            <a:noAutofit/>
          </a:bodyPr>
          <a:lstStyle>
            <a:lvl1pPr marL="0" indent="0" algn="ctr">
              <a:buNone/>
              <a:defRPr sz="1440">
                <a:latin typeface="+mn-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10296940" y="4958298"/>
            <a:ext cx="2743200" cy="1865376"/>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10296940" y="6885344"/>
            <a:ext cx="2743200" cy="329184"/>
          </a:xfrm>
        </p:spPr>
        <p:txBody>
          <a:bodyPr anchor="ctr" anchorCtr="0">
            <a:noAutofit/>
          </a:bodyPr>
          <a:lstStyle>
            <a:lvl1pPr marL="0" indent="0" algn="ctr">
              <a:buNone/>
              <a:defRPr sz="1680">
                <a:latin typeface="+mj-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10296940" y="7230697"/>
            <a:ext cx="2743200" cy="329184"/>
          </a:xfrm>
        </p:spPr>
        <p:txBody>
          <a:bodyPr>
            <a:noAutofit/>
          </a:bodyPr>
          <a:lstStyle>
            <a:lvl1pPr marL="0" indent="0" algn="ctr">
              <a:buNone/>
              <a:defRPr sz="1440">
                <a:latin typeface="+mn-lt"/>
              </a:defRPr>
            </a:lvl1pPr>
            <a:lvl2pPr marL="548627" indent="0">
              <a:buNone/>
              <a:defRPr sz="1680">
                <a:latin typeface="+mj-lt"/>
              </a:defRPr>
            </a:lvl2pPr>
            <a:lvl3pPr marL="1097252" indent="0">
              <a:buNone/>
              <a:defRPr sz="1680">
                <a:latin typeface="+mj-lt"/>
              </a:defRPr>
            </a:lvl3pPr>
            <a:lvl4pPr marL="1645879" indent="0">
              <a:buNone/>
              <a:defRPr sz="1680">
                <a:latin typeface="+mj-lt"/>
              </a:defRPr>
            </a:lvl4pPr>
            <a:lvl5pPr marL="2194505" indent="0">
              <a:buNone/>
              <a:defRPr sz="168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099684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584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440"/>
            </a:lvl1pPr>
          </a:lstStyle>
          <a:p>
            <a:fld id="{C764DE79-268F-4C1A-8933-263129D2AF90}" type="datetimeFigureOut">
              <a:rPr lang="en-US" smtClean="0"/>
              <a:t>12/11/2024</a:t>
            </a:fld>
            <a:endParaRPr lang="en-US" dirty="0"/>
          </a:p>
        </p:txBody>
      </p:sp>
      <p:sp>
        <p:nvSpPr>
          <p:cNvPr id="5" name="Footer Placeholder 4"/>
          <p:cNvSpPr>
            <a:spLocks noGrp="1"/>
          </p:cNvSpPr>
          <p:nvPr>
            <p:ph type="ftr" sz="quarter" idx="11"/>
          </p:nvPr>
        </p:nvSpPr>
        <p:spPr/>
        <p:txBody>
          <a:bodyPr/>
          <a:lstStyle>
            <a:lvl1pPr>
              <a:defRPr sz="1440"/>
            </a:lvl1p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350552" y="772157"/>
            <a:ext cx="11532413" cy="186538"/>
          </a:xfrm>
          <a:prstGeom prst="rect">
            <a:avLst/>
          </a:prstGeom>
          <a:noFill/>
          <a:ln>
            <a:noFill/>
          </a:ln>
        </p:spPr>
      </p:pic>
    </p:spTree>
    <p:extLst>
      <p:ext uri="{BB962C8B-B14F-4D97-AF65-F5344CB8AC3E}">
        <p14:creationId xmlns:p14="http://schemas.microsoft.com/office/powerpoint/2010/main" val="237011681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55000" y="2107355"/>
            <a:ext cx="10342872" cy="2460078"/>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hasCustomPrompt="1"/>
          </p:nvPr>
        </p:nvSpPr>
        <p:spPr>
          <a:xfrm>
            <a:off x="1354999" y="4567435"/>
            <a:ext cx="10342872"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350552" y="772157"/>
            <a:ext cx="11532413" cy="186538"/>
          </a:xfrm>
          <a:prstGeom prst="rect">
            <a:avLst/>
          </a:prstGeom>
          <a:noFill/>
          <a:ln>
            <a:noFill/>
          </a:ln>
        </p:spPr>
      </p:pic>
    </p:spTree>
    <p:extLst>
      <p:ext uri="{BB962C8B-B14F-4D97-AF65-F5344CB8AC3E}">
        <p14:creationId xmlns:p14="http://schemas.microsoft.com/office/powerpoint/2010/main" val="6184338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57263" y="1149645"/>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54999" y="2598745"/>
            <a:ext cx="5574182" cy="3952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314727" y="2606123"/>
            <a:ext cx="5574182" cy="3944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350552" y="772157"/>
            <a:ext cx="11532413" cy="186538"/>
          </a:xfrm>
          <a:prstGeom prst="rect">
            <a:avLst/>
          </a:prstGeom>
          <a:noFill/>
          <a:ln>
            <a:noFill/>
          </a:ln>
        </p:spPr>
      </p:pic>
    </p:spTree>
    <p:extLst>
      <p:ext uri="{BB962C8B-B14F-4D97-AF65-F5344CB8AC3E}">
        <p14:creationId xmlns:p14="http://schemas.microsoft.com/office/powerpoint/2010/main" val="27338856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55000" y="1144004"/>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54999" y="2603673"/>
            <a:ext cx="5574182" cy="962332"/>
          </a:xfrm>
        </p:spPr>
        <p:txBody>
          <a:bodyPr anchor="b">
            <a:normAutofit/>
          </a:bodyPr>
          <a:lstStyle>
            <a:lvl1pPr marL="0" indent="0">
              <a:lnSpc>
                <a:spcPct val="100000"/>
              </a:lnSpc>
              <a:buNone/>
              <a:defRPr sz="3360" b="0" cap="none"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54999" y="3569338"/>
            <a:ext cx="5574182" cy="299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313205" y="2607818"/>
            <a:ext cx="5574182" cy="962684"/>
          </a:xfrm>
        </p:spPr>
        <p:txBody>
          <a:bodyPr anchor="b">
            <a:normAutofit/>
          </a:bodyPr>
          <a:lstStyle>
            <a:lvl1pPr marL="0" indent="0">
              <a:lnSpc>
                <a:spcPct val="100000"/>
              </a:lnSpc>
              <a:buNone/>
              <a:defRPr sz="3360" b="0" cap="none"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313205" y="3566003"/>
            <a:ext cx="5574182" cy="298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350552" y="772157"/>
            <a:ext cx="11532413" cy="186538"/>
          </a:xfrm>
          <a:prstGeom prst="rect">
            <a:avLst/>
          </a:prstGeom>
          <a:noFill/>
          <a:ln>
            <a:noFill/>
          </a:ln>
        </p:spPr>
      </p:pic>
    </p:spTree>
    <p:extLst>
      <p:ext uri="{BB962C8B-B14F-4D97-AF65-F5344CB8AC3E}">
        <p14:creationId xmlns:p14="http://schemas.microsoft.com/office/powerpoint/2010/main" val="5374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350552" y="772157"/>
            <a:ext cx="11532413" cy="186538"/>
          </a:xfrm>
          <a:prstGeom prst="rect">
            <a:avLst/>
          </a:prstGeom>
          <a:noFill/>
          <a:ln>
            <a:noFill/>
          </a:ln>
        </p:spPr>
      </p:pic>
    </p:spTree>
    <p:extLst>
      <p:ext uri="{BB962C8B-B14F-4D97-AF65-F5344CB8AC3E}">
        <p14:creationId xmlns:p14="http://schemas.microsoft.com/office/powerpoint/2010/main" val="22111248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220292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9150" y="1143094"/>
            <a:ext cx="3930016" cy="2786611"/>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5668001" y="1143094"/>
            <a:ext cx="7214964" cy="540626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49150" y="3929705"/>
            <a:ext cx="3930016" cy="2614702"/>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350552" y="772157"/>
            <a:ext cx="11532413" cy="186538"/>
          </a:xfrm>
          <a:prstGeom prst="rect">
            <a:avLst/>
          </a:prstGeom>
          <a:noFill/>
          <a:ln>
            <a:noFill/>
          </a:ln>
        </p:spPr>
      </p:pic>
    </p:spTree>
    <p:extLst>
      <p:ext uri="{BB962C8B-B14F-4D97-AF65-F5344CB8AC3E}">
        <p14:creationId xmlns:p14="http://schemas.microsoft.com/office/powerpoint/2010/main" val="7424499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54949" y="1355415"/>
            <a:ext cx="7025846" cy="2309050"/>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53897" y="3664466"/>
            <a:ext cx="7015783" cy="2515216"/>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350361" y="6563828"/>
            <a:ext cx="7019526" cy="384148"/>
          </a:xfrm>
        </p:spPr>
        <p:txBody>
          <a:bodyPr/>
          <a:lstStyle>
            <a:lvl1pPr algn="l">
              <a:defRPr/>
            </a:lvl1pPr>
          </a:lstStyle>
          <a:p>
            <a:fld id="{C764DE79-268F-4C1A-8933-263129D2AF90}" type="datetimeFigureOut">
              <a:rPr lang="en-US" smtClean="0"/>
              <a:t>12/11/2024</a:t>
            </a:fld>
            <a:endParaRPr lang="en-US" dirty="0"/>
          </a:p>
        </p:txBody>
      </p:sp>
      <p:sp>
        <p:nvSpPr>
          <p:cNvPr id="6" name="Footer Placeholder 5"/>
          <p:cNvSpPr>
            <a:spLocks noGrp="1"/>
          </p:cNvSpPr>
          <p:nvPr>
            <p:ph type="ftr" sz="quarter" idx="11"/>
          </p:nvPr>
        </p:nvSpPr>
        <p:spPr>
          <a:xfrm>
            <a:off x="1350360" y="382369"/>
            <a:ext cx="5853382" cy="385117"/>
          </a:xfrm>
        </p:spPr>
        <p:txBody>
          <a:bodyPr/>
          <a:lstStyle/>
          <a:p>
            <a:endParaRPr lang="en-US" dirty="0"/>
          </a:p>
        </p:txBody>
      </p:sp>
      <p:sp>
        <p:nvSpPr>
          <p:cNvPr id="7" name="Slide Number Placeholder 6"/>
          <p:cNvSpPr>
            <a:spLocks noGrp="1"/>
          </p:cNvSpPr>
          <p:nvPr>
            <p:ph type="sldNum" sz="quarter" idx="12"/>
          </p:nvPr>
        </p:nvSpPr>
        <p:spPr>
          <a:xfrm>
            <a:off x="7412153" y="164889"/>
            <a:ext cx="973223" cy="604294"/>
          </a:xfrm>
        </p:spPr>
        <p:txBody>
          <a:bodyPr/>
          <a:lstStyle/>
          <a:p>
            <a:fld id="{48F63A3B-78C7-47BE-AE5E-E10140E04643}"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350552" y="772157"/>
            <a:ext cx="7055510" cy="186538"/>
          </a:xfrm>
          <a:prstGeom prst="rect">
            <a:avLst/>
          </a:prstGeom>
          <a:noFill/>
          <a:ln>
            <a:noFill/>
          </a:ln>
        </p:spPr>
      </p:pic>
    </p:spTree>
    <p:extLst>
      <p:ext uri="{BB962C8B-B14F-4D97-AF65-F5344CB8AC3E}">
        <p14:creationId xmlns:p14="http://schemas.microsoft.com/office/powerpoint/2010/main" val="125685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7">
            <a:extLst>
              <a:ext uri="{28A0092B-C50C-407E-A947-70E740481C1C}">
                <a14:useLocalDpi xmlns:a14="http://schemas.microsoft.com/office/drawing/2010/main" val="0"/>
              </a:ext>
            </a:extLst>
          </a:blip>
          <a:srcRect t="1538" b="-1538"/>
          <a:stretch/>
        </p:blipFill>
        <p:spPr>
          <a:xfrm>
            <a:off x="0" y="7343203"/>
            <a:ext cx="14630400" cy="891540"/>
          </a:xfrm>
          <a:prstGeom prst="rect">
            <a:avLst/>
          </a:prstGeom>
        </p:spPr>
      </p:pic>
      <p:sp>
        <p:nvSpPr>
          <p:cNvPr id="13" name="Rectangle 12"/>
          <p:cNvSpPr/>
          <p:nvPr/>
        </p:nvSpPr>
        <p:spPr>
          <a:xfrm>
            <a:off x="0" y="562523"/>
            <a:ext cx="14630400" cy="6776429"/>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7345523"/>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356325" y="1143989"/>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56325" y="2606123"/>
            <a:ext cx="11523930" cy="39534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9396" y="396445"/>
            <a:ext cx="3018475"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C764DE79-268F-4C1A-8933-263129D2AF90}" type="datetimeFigureOut">
              <a:rPr lang="en-US" smtClean="0"/>
              <a:t>12/11/2024</a:t>
            </a:fld>
            <a:endParaRPr lang="en-US" dirty="0"/>
          </a:p>
        </p:txBody>
      </p:sp>
      <p:sp>
        <p:nvSpPr>
          <p:cNvPr id="5" name="Footer Placeholder 4"/>
          <p:cNvSpPr>
            <a:spLocks noGrp="1"/>
          </p:cNvSpPr>
          <p:nvPr>
            <p:ph type="ftr" sz="quarter" idx="3"/>
          </p:nvPr>
        </p:nvSpPr>
        <p:spPr>
          <a:xfrm>
            <a:off x="1356324"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901692" y="164889"/>
            <a:ext cx="973223" cy="604294"/>
          </a:xfrm>
          <a:prstGeom prst="rect">
            <a:avLst/>
          </a:prstGeom>
        </p:spPr>
        <p:txBody>
          <a:bodyPr vert="horz" lIns="91440" tIns="45720" rIns="91440" bIns="45720" rtlCol="0" anchor="t"/>
          <a:lstStyle>
            <a:lvl1pPr algn="r">
              <a:defRPr sz="3360">
                <a:solidFill>
                  <a:schemeClr val="accent1"/>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08161928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Lst>
  <p:hf sldNum="0" hdr="0" ftr="0" dt="0"/>
  <p:txStyles>
    <p:titleStyle>
      <a:lvl1pPr algn="l" defTabSz="1097280" rtl="0" eaLnBrk="1" latinLnBrk="0" hangingPunct="1">
        <a:lnSpc>
          <a:spcPct val="90000"/>
        </a:lnSpc>
        <a:spcBef>
          <a:spcPct val="0"/>
        </a:spcBef>
        <a:buNone/>
        <a:defRPr sz="3840" b="0" i="0" kern="1200" cap="none">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E1F-64D4-CE9C-4812-0F4E82AB5504}"/>
              </a:ext>
            </a:extLst>
          </p:cNvPr>
          <p:cNvSpPr>
            <a:spLocks noGrp="1"/>
          </p:cNvSpPr>
          <p:nvPr>
            <p:ph type="ctrTitle"/>
          </p:nvPr>
        </p:nvSpPr>
        <p:spPr>
          <a:xfrm>
            <a:off x="696933" y="2467351"/>
            <a:ext cx="13201948" cy="1436291"/>
          </a:xfrm>
        </p:spPr>
        <p:txBody>
          <a:bodyPr/>
          <a:lstStyle/>
          <a:p>
            <a:pPr algn="ctr">
              <a:lnSpc>
                <a:spcPts val="5550"/>
              </a:lnSpc>
            </a:pPr>
            <a:r>
              <a:rPr lang="en-US" sz="6000" dirty="0">
                <a:solidFill>
                  <a:srgbClr val="F2E782"/>
                </a:solidFill>
                <a:latin typeface="Arial" panose="020B0604020202020204" pitchFamily="34" charset="0"/>
                <a:ea typeface="Prata" pitchFamily="34" charset="-122"/>
                <a:cs typeface="Arial" panose="020B0604020202020204" pitchFamily="34" charset="0"/>
              </a:rPr>
              <a:t>AI-Powered One-Up Puzzle Solver</a:t>
            </a:r>
            <a:endParaRPr lang="en-US" sz="60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D042CCA-4B6F-EA2F-E16B-D769FA37312C}"/>
              </a:ext>
            </a:extLst>
          </p:cNvPr>
          <p:cNvSpPr>
            <a:spLocks noGrp="1"/>
          </p:cNvSpPr>
          <p:nvPr>
            <p:ph type="subTitle" idx="1"/>
          </p:nvPr>
        </p:nvSpPr>
        <p:spPr>
          <a:xfrm>
            <a:off x="2514600" y="3657600"/>
            <a:ext cx="9836601" cy="2852574"/>
          </a:xfrm>
        </p:spPr>
        <p:txBody>
          <a:bodyPr vert="horz" lIns="0" tIns="0" rIns="0" bIns="0" rtlCol="0" anchor="t">
            <a:noAutofit/>
          </a:bodyPr>
          <a:lstStyle/>
          <a:p>
            <a:r>
              <a:rPr lang="en-US" dirty="0">
                <a:latin typeface="Arial" panose="020B0604020202020204" pitchFamily="34" charset="0"/>
                <a:cs typeface="Arial" panose="020B0604020202020204" pitchFamily="34" charset="0"/>
              </a:rPr>
              <a:t>                                 </a:t>
            </a:r>
            <a:r>
              <a:rPr lang="en-US" dirty="0">
                <a:solidFill>
                  <a:schemeClr val="accent4">
                    <a:lumMod val="60000"/>
                    <a:lumOff val="40000"/>
                  </a:schemeClr>
                </a:solidFill>
                <a:latin typeface="Arial" panose="020B0604020202020204" pitchFamily="34" charset="0"/>
                <a:cs typeface="Arial" panose="020B0604020202020204" pitchFamily="34" charset="0"/>
              </a:rPr>
              <a:t>                                                                                                       </a:t>
            </a:r>
            <a:r>
              <a:rPr lang="en-US" sz="4320" b="1" dirty="0">
                <a:solidFill>
                  <a:schemeClr val="accent4">
                    <a:lumMod val="60000"/>
                    <a:lumOff val="40000"/>
                  </a:schemeClr>
                </a:solidFill>
                <a:latin typeface="Arial" panose="020B0604020202020204" pitchFamily="34" charset="0"/>
                <a:cs typeface="Arial" panose="020B0604020202020204" pitchFamily="34" charset="0"/>
              </a:rPr>
              <a:t>   </a:t>
            </a:r>
          </a:p>
          <a:p>
            <a:r>
              <a:rPr lang="en-US" sz="4320" b="1" dirty="0">
                <a:solidFill>
                  <a:schemeClr val="bg1"/>
                </a:solidFill>
                <a:latin typeface="Arial" panose="020B0604020202020204" pitchFamily="34" charset="0"/>
                <a:cs typeface="Arial" panose="020B0604020202020204" pitchFamily="34" charset="0"/>
              </a:rPr>
              <a:t>Course Number: DSCI6051-02</a:t>
            </a:r>
          </a:p>
          <a:p>
            <a:r>
              <a:rPr lang="en-US" sz="4320" b="1" dirty="0">
                <a:solidFill>
                  <a:schemeClr val="bg1"/>
                </a:solidFill>
                <a:latin typeface="Arial" panose="020B0604020202020204" pitchFamily="34" charset="0"/>
                <a:cs typeface="Arial" panose="020B0604020202020204" pitchFamily="34" charset="0"/>
              </a:rPr>
              <a:t>Team 05 </a:t>
            </a:r>
          </a:p>
        </p:txBody>
      </p:sp>
    </p:spTree>
    <p:extLst>
      <p:ext uri="{BB962C8B-B14F-4D97-AF65-F5344CB8AC3E}">
        <p14:creationId xmlns:p14="http://schemas.microsoft.com/office/powerpoint/2010/main" val="407982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DB5E3-7B16-D125-2751-4528EFC0155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57F13EA-34D2-76D0-A1D8-1A4189CC48B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A5D7393-D07A-88B8-B090-F6A41910DC47}"/>
              </a:ext>
            </a:extLst>
          </p:cNvPr>
          <p:cNvSpPr/>
          <p:nvPr/>
        </p:nvSpPr>
        <p:spPr>
          <a:xfrm>
            <a:off x="0" y="0"/>
            <a:ext cx="14630400" cy="8229600"/>
          </a:xfrm>
          <a:prstGeom prst="rect">
            <a:avLst/>
          </a:prstGeom>
          <a:solidFill>
            <a:srgbClr val="1B1C1D">
              <a:alpha val="80000"/>
            </a:srgbClr>
          </a:solidFill>
          <a:ln/>
        </p:spPr>
      </p:sp>
      <p:sp>
        <p:nvSpPr>
          <p:cNvPr id="4" name="Text 1">
            <a:extLst>
              <a:ext uri="{FF2B5EF4-FFF2-40B4-BE49-F238E27FC236}">
                <a16:creationId xmlns:a16="http://schemas.microsoft.com/office/drawing/2014/main" id="{0BF2E33A-7E89-1D66-DDA6-988F7BEB94C7}"/>
              </a:ext>
            </a:extLst>
          </p:cNvPr>
          <p:cNvSpPr/>
          <p:nvPr/>
        </p:nvSpPr>
        <p:spPr>
          <a:xfrm>
            <a:off x="793790" y="1030129"/>
            <a:ext cx="9360218" cy="708779"/>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ea typeface="Prata" pitchFamily="34" charset="-122"/>
                <a:cs typeface="Times New Roman" panose="02020603050405020304" pitchFamily="18" charset="0"/>
              </a:rPr>
              <a:t>Challenges &amp; Key Deliverables</a:t>
            </a:r>
            <a:endParaRPr lang="en-US" sz="4400" b="1" dirty="0">
              <a:latin typeface="Times New Roman" panose="02020603050405020304" pitchFamily="18" charset="0"/>
              <a:cs typeface="Times New Roman" panose="02020603050405020304" pitchFamily="18" charset="0"/>
            </a:endParaRPr>
          </a:p>
        </p:txBody>
      </p:sp>
      <p:sp>
        <p:nvSpPr>
          <p:cNvPr id="5" name="Google Shape;105;p20">
            <a:extLst>
              <a:ext uri="{FF2B5EF4-FFF2-40B4-BE49-F238E27FC236}">
                <a16:creationId xmlns:a16="http://schemas.microsoft.com/office/drawing/2014/main" id="{18D1FA03-3F8F-BC32-18CE-6F4D5EC9953A}"/>
              </a:ext>
            </a:extLst>
          </p:cNvPr>
          <p:cNvSpPr txBox="1"/>
          <p:nvPr/>
        </p:nvSpPr>
        <p:spPr>
          <a:xfrm>
            <a:off x="457200" y="2394284"/>
            <a:ext cx="13130931" cy="5069050"/>
          </a:xfrm>
          <a:prstGeom prst="rect">
            <a:avLst/>
          </a:prstGeom>
          <a:noFill/>
          <a:ln>
            <a:noFill/>
          </a:ln>
        </p:spPr>
        <p:txBody>
          <a:bodyPr spcFirstLastPara="1" wrap="square" lIns="91425" tIns="91425" rIns="91425" bIns="91425" anchor="t" anchorCtr="0">
            <a:spAutoFit/>
          </a:bodyPr>
          <a:lstStyle/>
          <a:p>
            <a:pPr marL="152400" lvl="0" algn="l" rtl="0">
              <a:lnSpc>
                <a:spcPct val="115000"/>
              </a:lnSpc>
              <a:spcBef>
                <a:spcPts val="0"/>
              </a:spcBef>
              <a:spcAft>
                <a:spcPts val="0"/>
              </a:spcAft>
              <a:buClr>
                <a:schemeClr val="bg1"/>
              </a:buClr>
              <a:buSzPts val="1200"/>
            </a:pPr>
            <a:r>
              <a:rPr lang="en-GB"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Challenges</a:t>
            </a:r>
          </a:p>
          <a:p>
            <a:pPr marL="495300" lvl="0" indent="-342900" algn="l" rtl="0">
              <a:lnSpc>
                <a:spcPct val="115000"/>
              </a:lnSpc>
              <a:spcBef>
                <a:spcPts val="0"/>
              </a:spcBef>
              <a:spcAft>
                <a:spcPts val="0"/>
              </a:spcAft>
              <a:buClr>
                <a:schemeClr val="bg1"/>
              </a:buClr>
              <a:buSzPts val="1200"/>
              <a:buFont typeface="Wingdings" panose="05000000000000000000" pitchFamily="2" charset="2"/>
              <a:buChar char="q"/>
            </a:pPr>
            <a:r>
              <a:rPr lang="en-GB" sz="24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Manual Data Collection</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Ensuring the consistency of manually encoded strings required thorough validation to prevent parsing errors.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95300" lvl="0" indent="-342900" algn="l" rtl="0">
              <a:lnSpc>
                <a:spcPct val="115000"/>
              </a:lnSpc>
              <a:spcBef>
                <a:spcPts val="0"/>
              </a:spcBef>
              <a:spcAft>
                <a:spcPts val="0"/>
              </a:spcAft>
              <a:buClr>
                <a:schemeClr val="bg1"/>
              </a:buClr>
              <a:buSzPts val="1200"/>
              <a:buFont typeface="Wingdings" panose="05000000000000000000" pitchFamily="2" charset="2"/>
              <a:buChar char="q"/>
            </a:pPr>
            <a:r>
              <a:rPr lang="en-GB" sz="24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Diverse Grid Sizes</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Adapting the parsing logic to handle varying grid sizes and complexities, including wall and block segmentations, was challenging. This was addressed by refining the "</a:t>
            </a:r>
            <a:r>
              <a:rPr lang="en-US"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merge_segments</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and "</a:t>
            </a:r>
            <a:r>
              <a:rPr lang="en-US"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segment_analysis</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functions</a:t>
            </a:r>
            <a:r>
              <a:rPr lang="en-US" sz="2400" dirty="0">
                <a:latin typeface="Calibri" panose="020F0502020204030204" pitchFamily="34" charset="0"/>
                <a:ea typeface="Calibri" panose="020F0502020204030204" pitchFamily="34" charset="0"/>
                <a:cs typeface="Calibri" panose="020F0502020204030204" pitchFamily="34" charset="0"/>
              </a:rPr>
              <a:t>.</a:t>
            </a:r>
          </a:p>
          <a:p>
            <a:pPr marL="152400" lvl="0" algn="l" rtl="0">
              <a:lnSpc>
                <a:spcPct val="115000"/>
              </a:lnSpc>
              <a:spcBef>
                <a:spcPts val="0"/>
              </a:spcBef>
              <a:spcAft>
                <a:spcPts val="0"/>
              </a:spcAft>
              <a:buClr>
                <a:schemeClr val="bg1"/>
              </a:buClr>
              <a:buSzPts val="1200"/>
            </a:pPr>
            <a:endPar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Key Deliverables</a:t>
            </a:r>
            <a:endParaRPr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ct val="69000"/>
              <a:buFont typeface="Wingdings" panose="05000000000000000000" pitchFamily="2" charset="2"/>
              <a:buChar char="q"/>
            </a:pP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A structured dataset representing grid cells, including their domains, walls, and block placements.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ct val="69000"/>
              <a:buFont typeface="Wingdings" panose="05000000000000000000" pitchFamily="2" charset="2"/>
              <a:buChar char="q"/>
            </a:pP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Encoded numerical representations for various grid sizes, ready for algorithmic processing.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ct val="69000"/>
              <a:buFont typeface="Wingdings" panose="05000000000000000000" pitchFamily="2" charset="2"/>
              <a:buChar char="q"/>
            </a:pP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Validation mechanisms to ensure the dataset's consistency and accuracy.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13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142C4-F842-262E-1273-BCC6224DD9B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824958F-3ACD-FF0B-ABAC-E81579EDFBF7}"/>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BD7C557-D2BE-5C64-A7E6-1CA655C06BA5}"/>
              </a:ext>
            </a:extLst>
          </p:cNvPr>
          <p:cNvSpPr/>
          <p:nvPr/>
        </p:nvSpPr>
        <p:spPr>
          <a:xfrm>
            <a:off x="0" y="0"/>
            <a:ext cx="14630400" cy="8229600"/>
          </a:xfrm>
          <a:prstGeom prst="rect">
            <a:avLst/>
          </a:prstGeom>
          <a:solidFill>
            <a:srgbClr val="1B1C1D">
              <a:alpha val="80000"/>
            </a:srgbClr>
          </a:solidFill>
          <a:ln/>
        </p:spPr>
      </p:sp>
      <p:sp>
        <p:nvSpPr>
          <p:cNvPr id="4" name="Text 1">
            <a:extLst>
              <a:ext uri="{FF2B5EF4-FFF2-40B4-BE49-F238E27FC236}">
                <a16:creationId xmlns:a16="http://schemas.microsoft.com/office/drawing/2014/main" id="{5D83174F-BEF4-4450-3128-158C24A2BA2F}"/>
              </a:ext>
            </a:extLst>
          </p:cNvPr>
          <p:cNvSpPr/>
          <p:nvPr/>
        </p:nvSpPr>
        <p:spPr>
          <a:xfrm>
            <a:off x="604946" y="533173"/>
            <a:ext cx="9360218" cy="708779"/>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ea typeface="Prata" pitchFamily="34" charset="-122"/>
                <a:cs typeface="Times New Roman" panose="02020603050405020304" pitchFamily="18" charset="0"/>
              </a:rPr>
              <a:t>Modelling</a:t>
            </a:r>
            <a:endParaRPr lang="en-US" sz="4400" b="1" dirty="0">
              <a:latin typeface="Times New Roman" panose="02020603050405020304" pitchFamily="18" charset="0"/>
              <a:cs typeface="Times New Roman" panose="02020603050405020304" pitchFamily="18" charset="0"/>
            </a:endParaRPr>
          </a:p>
        </p:txBody>
      </p:sp>
      <p:sp>
        <p:nvSpPr>
          <p:cNvPr id="5" name="Google Shape;110;p21">
            <a:extLst>
              <a:ext uri="{FF2B5EF4-FFF2-40B4-BE49-F238E27FC236}">
                <a16:creationId xmlns:a16="http://schemas.microsoft.com/office/drawing/2014/main" id="{86F4FA54-201B-ADF6-39EA-5F5E3FFB4971}"/>
              </a:ext>
            </a:extLst>
          </p:cNvPr>
          <p:cNvSpPr txBox="1"/>
          <p:nvPr/>
        </p:nvSpPr>
        <p:spPr>
          <a:xfrm>
            <a:off x="484063" y="1410292"/>
            <a:ext cx="13662274" cy="334280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Models Built  </a:t>
            </a:r>
            <a:endParaRPr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a:lnSpc>
                <a:spcPct val="115000"/>
              </a:lnSpc>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backtracking algorithm with forward propagation was used to solve the “One up Puzzle”.</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These techniques were chosen for their effectiveness in constraint satisfaction problems and their ability to handle the grid's complexities.</a:t>
            </a:r>
          </a:p>
          <a:p>
            <a:pPr>
              <a:lnSpc>
                <a:spcPct val="115000"/>
              </a:lnSpc>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Training Process  </a:t>
            </a:r>
            <a:endParaRPr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a:lnSpc>
                <a:spcPct val="107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algorithm was refined iteratively using sample grids, employing heuristic-based cell selection and recursive exploration.</a:t>
            </a:r>
          </a:p>
        </p:txBody>
      </p:sp>
      <p:pic>
        <p:nvPicPr>
          <p:cNvPr id="6" name="Google Shape;111;p21">
            <a:extLst>
              <a:ext uri="{FF2B5EF4-FFF2-40B4-BE49-F238E27FC236}">
                <a16:creationId xmlns:a16="http://schemas.microsoft.com/office/drawing/2014/main" id="{8D5F3097-015B-34B8-04AF-F56282C9FACA}"/>
              </a:ext>
            </a:extLst>
          </p:cNvPr>
          <p:cNvPicPr preferRelativeResize="0"/>
          <p:nvPr/>
        </p:nvPicPr>
        <p:blipFill>
          <a:blip r:embed="rId4">
            <a:alphaModFix/>
          </a:blip>
          <a:stretch>
            <a:fillRect/>
          </a:stretch>
        </p:blipFill>
        <p:spPr>
          <a:xfrm>
            <a:off x="3801653" y="4850296"/>
            <a:ext cx="5660400" cy="3101007"/>
          </a:xfrm>
          <a:prstGeom prst="rect">
            <a:avLst/>
          </a:prstGeom>
          <a:noFill/>
          <a:ln>
            <a:noFill/>
          </a:ln>
        </p:spPr>
      </p:pic>
    </p:spTree>
    <p:extLst>
      <p:ext uri="{BB962C8B-B14F-4D97-AF65-F5344CB8AC3E}">
        <p14:creationId xmlns:p14="http://schemas.microsoft.com/office/powerpoint/2010/main" val="3070804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5297B-D40F-6D48-5DA3-9C309360F88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7F1D071-9FB7-0876-21E2-19E9808C61E7}"/>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AE6B2054-215D-3C64-F275-F0A7C30BC641}"/>
              </a:ext>
            </a:extLst>
          </p:cNvPr>
          <p:cNvSpPr/>
          <p:nvPr/>
        </p:nvSpPr>
        <p:spPr>
          <a:xfrm>
            <a:off x="12032" y="12032"/>
            <a:ext cx="14630400" cy="8229600"/>
          </a:xfrm>
          <a:prstGeom prst="rect">
            <a:avLst/>
          </a:prstGeom>
          <a:solidFill>
            <a:srgbClr val="1B1C1D">
              <a:alpha val="80000"/>
            </a:srgbClr>
          </a:solidFill>
          <a:ln/>
        </p:spPr>
      </p:sp>
      <p:sp>
        <p:nvSpPr>
          <p:cNvPr id="5" name="Google Shape;117;p22">
            <a:extLst>
              <a:ext uri="{FF2B5EF4-FFF2-40B4-BE49-F238E27FC236}">
                <a16:creationId xmlns:a16="http://schemas.microsoft.com/office/drawing/2014/main" id="{9BA7D2B6-33A7-F7D9-185C-56F4B732BE94}"/>
              </a:ext>
            </a:extLst>
          </p:cNvPr>
          <p:cNvSpPr txBox="1"/>
          <p:nvPr/>
        </p:nvSpPr>
        <p:spPr>
          <a:xfrm>
            <a:off x="622183" y="864705"/>
            <a:ext cx="12289338" cy="52422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dirty="0">
              <a:solidFill>
                <a:schemeClr val="bg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Model Results  </a:t>
            </a:r>
            <a:endParaRPr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a:lnSpc>
                <a:spcPct val="107000"/>
              </a:lnSpc>
              <a:spcAft>
                <a:spcPts val="800"/>
              </a:spcAf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backtracking algorithm accurately solved all One up Puzzle samples </a:t>
            </a:r>
            <a:r>
              <a:rPr lang="en-GB"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with high accuracy</a:t>
            </a: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the visualization effectively displayed solutions and grid constraints, fulfilling the project's objectives.</a:t>
            </a:r>
          </a:p>
          <a:p>
            <a:pPr marL="0" lvl="0" indent="0" algn="l"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Key Learnings  </a:t>
            </a:r>
            <a:endParaRPr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7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Efficiency Gains</a:t>
            </a:r>
            <a:r>
              <a:rPr lang="en-GB" sz="23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Forward propagation significantly reduced computational overhead, particularly for larger grids.  </a:t>
            </a:r>
            <a:endParaRPr sz="23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indent="-304800">
              <a:lnSpc>
                <a:spcPct val="115000"/>
              </a:lnSpc>
              <a:buClr>
                <a:schemeClr val="bg1"/>
              </a:buClr>
              <a:buSzPts val="1200"/>
              <a:buFont typeface="Wingdings" panose="05000000000000000000" pitchFamily="2" charset="2"/>
              <a:buChar char="q"/>
            </a:pPr>
            <a:r>
              <a:rPr lang="en-GB" sz="27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Complexity Handling</a:t>
            </a:r>
            <a:r>
              <a:rPr lang="en-GB" sz="28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US" sz="23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algorithm effectively handled puzzles with varying segmentations and constraints, with smaller, complex grids posing more challenges than larger, open grids.</a:t>
            </a: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endParaRPr sz="20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dirty="0">
              <a:solidFill>
                <a:schemeClr val="bg1"/>
              </a:solidFill>
              <a:latin typeface="Times New Roman"/>
              <a:ea typeface="Times New Roman"/>
              <a:cs typeface="Times New Roman"/>
              <a:sym typeface="Times New Roman"/>
            </a:endParaRPr>
          </a:p>
        </p:txBody>
      </p:sp>
      <p:sp>
        <p:nvSpPr>
          <p:cNvPr id="6" name="Text 1">
            <a:extLst>
              <a:ext uri="{FF2B5EF4-FFF2-40B4-BE49-F238E27FC236}">
                <a16:creationId xmlns:a16="http://schemas.microsoft.com/office/drawing/2014/main" id="{7CB471EB-B94F-86C7-C2C2-79B14318DAB7}"/>
              </a:ext>
            </a:extLst>
          </p:cNvPr>
          <p:cNvSpPr/>
          <p:nvPr/>
        </p:nvSpPr>
        <p:spPr>
          <a:xfrm>
            <a:off x="622182" y="298174"/>
            <a:ext cx="10006731" cy="1089657"/>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ea typeface="Prata" pitchFamily="34" charset="-122"/>
                <a:cs typeface="Times New Roman" panose="02020603050405020304" pitchFamily="18" charset="0"/>
              </a:rPr>
              <a:t>Evaluation</a:t>
            </a:r>
            <a:endParaRPr lang="en-US" sz="4400" b="1" dirty="0">
              <a:latin typeface="Times New Roman" panose="02020603050405020304" pitchFamily="18" charset="0"/>
              <a:cs typeface="Times New Roman" panose="02020603050405020304" pitchFamily="18" charset="0"/>
            </a:endParaRPr>
          </a:p>
        </p:txBody>
      </p:sp>
      <p:pic>
        <p:nvPicPr>
          <p:cNvPr id="7" name="Google Shape;118;p22">
            <a:extLst>
              <a:ext uri="{FF2B5EF4-FFF2-40B4-BE49-F238E27FC236}">
                <a16:creationId xmlns:a16="http://schemas.microsoft.com/office/drawing/2014/main" id="{59E13AB9-6DC6-F9AB-ACD7-50506CC8CF7A}"/>
              </a:ext>
            </a:extLst>
          </p:cNvPr>
          <p:cNvPicPr preferRelativeResize="0"/>
          <p:nvPr/>
        </p:nvPicPr>
        <p:blipFill>
          <a:blip r:embed="rId4">
            <a:alphaModFix/>
          </a:blip>
          <a:stretch>
            <a:fillRect/>
          </a:stretch>
        </p:blipFill>
        <p:spPr>
          <a:xfrm>
            <a:off x="2804742" y="5645426"/>
            <a:ext cx="2572327" cy="2400779"/>
          </a:xfrm>
          <a:prstGeom prst="rect">
            <a:avLst/>
          </a:prstGeom>
          <a:noFill/>
          <a:ln>
            <a:noFill/>
          </a:ln>
        </p:spPr>
      </p:pic>
      <p:pic>
        <p:nvPicPr>
          <p:cNvPr id="8" name="Google Shape;119;p22">
            <a:extLst>
              <a:ext uri="{FF2B5EF4-FFF2-40B4-BE49-F238E27FC236}">
                <a16:creationId xmlns:a16="http://schemas.microsoft.com/office/drawing/2014/main" id="{608B50B1-E8AC-ADB2-A566-6EE110BE2F15}"/>
              </a:ext>
            </a:extLst>
          </p:cNvPr>
          <p:cNvPicPr preferRelativeResize="0"/>
          <p:nvPr/>
        </p:nvPicPr>
        <p:blipFill>
          <a:blip r:embed="rId5">
            <a:alphaModFix/>
          </a:blip>
          <a:stretch>
            <a:fillRect/>
          </a:stretch>
        </p:blipFill>
        <p:spPr>
          <a:xfrm>
            <a:off x="8647044" y="5546035"/>
            <a:ext cx="2852530" cy="2500171"/>
          </a:xfrm>
          <a:prstGeom prst="rect">
            <a:avLst/>
          </a:prstGeom>
          <a:noFill/>
          <a:ln>
            <a:noFill/>
          </a:ln>
        </p:spPr>
      </p:pic>
      <p:cxnSp>
        <p:nvCxnSpPr>
          <p:cNvPr id="12" name="Straight Arrow Connector 11">
            <a:extLst>
              <a:ext uri="{FF2B5EF4-FFF2-40B4-BE49-F238E27FC236}">
                <a16:creationId xmlns:a16="http://schemas.microsoft.com/office/drawing/2014/main" id="{4CA14B87-9A9B-E748-F12C-89316CE930A6}"/>
              </a:ext>
            </a:extLst>
          </p:cNvPr>
          <p:cNvCxnSpPr/>
          <p:nvPr/>
        </p:nvCxnSpPr>
        <p:spPr>
          <a:xfrm>
            <a:off x="5625548" y="6796120"/>
            <a:ext cx="264380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Google Shape;121;p22">
            <a:extLst>
              <a:ext uri="{FF2B5EF4-FFF2-40B4-BE49-F238E27FC236}">
                <a16:creationId xmlns:a16="http://schemas.microsoft.com/office/drawing/2014/main" id="{72DDDDFC-D19C-34A1-406F-4E66C970AD66}"/>
              </a:ext>
            </a:extLst>
          </p:cNvPr>
          <p:cNvSpPr txBox="1"/>
          <p:nvPr/>
        </p:nvSpPr>
        <p:spPr>
          <a:xfrm>
            <a:off x="1184729" y="6506109"/>
            <a:ext cx="12627793" cy="4677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dirty="0">
                <a:solidFill>
                  <a:schemeClr val="bg1"/>
                </a:solidFill>
                <a:latin typeface="Times New Roman"/>
                <a:ea typeface="Times New Roman"/>
                <a:cs typeface="Times New Roman"/>
                <a:sym typeface="Times New Roman"/>
              </a:rPr>
              <a:t>      Input State                                                                                                                                                                                    Output State</a:t>
            </a:r>
            <a:endParaRPr sz="1600" dirty="0">
              <a:solidFill>
                <a:schemeClr val="bg1"/>
              </a:solidFill>
            </a:endParaRPr>
          </a:p>
        </p:txBody>
      </p:sp>
    </p:spTree>
    <p:extLst>
      <p:ext uri="{BB962C8B-B14F-4D97-AF65-F5344CB8AC3E}">
        <p14:creationId xmlns:p14="http://schemas.microsoft.com/office/powerpoint/2010/main" val="2275000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EA147-FBDB-F938-1362-68B13EFFA08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D6572A7-5A64-28E5-DD63-1D4B5E2076DE}"/>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45B53F9F-E8A8-D624-3C72-E602EA9CEE7F}"/>
              </a:ext>
            </a:extLst>
          </p:cNvPr>
          <p:cNvSpPr/>
          <p:nvPr/>
        </p:nvSpPr>
        <p:spPr>
          <a:xfrm>
            <a:off x="0" y="0"/>
            <a:ext cx="14630400" cy="8229600"/>
          </a:xfrm>
          <a:prstGeom prst="rect">
            <a:avLst/>
          </a:prstGeom>
          <a:solidFill>
            <a:srgbClr val="1B1C1D">
              <a:alpha val="80000"/>
            </a:srgbClr>
          </a:solidFill>
          <a:ln/>
        </p:spPr>
      </p:sp>
      <p:sp>
        <p:nvSpPr>
          <p:cNvPr id="4" name="Text 1">
            <a:extLst>
              <a:ext uri="{FF2B5EF4-FFF2-40B4-BE49-F238E27FC236}">
                <a16:creationId xmlns:a16="http://schemas.microsoft.com/office/drawing/2014/main" id="{A3563A6F-D7A5-5337-6F0C-F91F968A3AC5}"/>
              </a:ext>
            </a:extLst>
          </p:cNvPr>
          <p:cNvSpPr/>
          <p:nvPr/>
        </p:nvSpPr>
        <p:spPr>
          <a:xfrm>
            <a:off x="793790" y="1030129"/>
            <a:ext cx="9360218" cy="708779"/>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ea typeface="Prata" pitchFamily="34" charset="-122"/>
                <a:cs typeface="Times New Roman" panose="02020603050405020304" pitchFamily="18" charset="0"/>
              </a:rPr>
              <a:t>Next Steps</a:t>
            </a:r>
            <a:endParaRPr lang="en-US" sz="4400" b="1" dirty="0">
              <a:latin typeface="Times New Roman" panose="02020603050405020304" pitchFamily="18" charset="0"/>
              <a:cs typeface="Times New Roman" panose="02020603050405020304" pitchFamily="18" charset="0"/>
            </a:endParaRPr>
          </a:p>
        </p:txBody>
      </p:sp>
      <p:sp>
        <p:nvSpPr>
          <p:cNvPr id="5" name="Google Shape;126;p23">
            <a:extLst>
              <a:ext uri="{FF2B5EF4-FFF2-40B4-BE49-F238E27FC236}">
                <a16:creationId xmlns:a16="http://schemas.microsoft.com/office/drawing/2014/main" id="{3BD9B4A6-B6CB-76D1-1897-B927ABAD7255}"/>
              </a:ext>
            </a:extLst>
          </p:cNvPr>
          <p:cNvSpPr txBox="1"/>
          <p:nvPr/>
        </p:nvSpPr>
        <p:spPr>
          <a:xfrm>
            <a:off x="823799" y="2087435"/>
            <a:ext cx="12007617" cy="18835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Future improvements include integrating OpenCV and OCR for automatic image-to-string conversion, enhancing accessibility. </a:t>
            </a:r>
          </a:p>
          <a:p>
            <a:pPr marL="0" lvl="0" indent="0" algn="l" rtl="0">
              <a:lnSpc>
                <a:spcPct val="115000"/>
              </a:lnSpc>
              <a:spcBef>
                <a:spcPts val="0"/>
              </a:spcBef>
              <a:spcAft>
                <a:spcPts val="0"/>
              </a:spcAft>
              <a:buNone/>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Exploring advanced heuristics or parallel processing could optimize performance for larger or more complex puzzles</a:t>
            </a:r>
            <a:r>
              <a:rPr lang="en-US" sz="2400" dirty="0">
                <a:solidFill>
                  <a:schemeClr val="bg1"/>
                </a:solidFill>
              </a:rPr>
              <a:t>.</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6" name="Google Shape;127;p23">
            <a:extLst>
              <a:ext uri="{FF2B5EF4-FFF2-40B4-BE49-F238E27FC236}">
                <a16:creationId xmlns:a16="http://schemas.microsoft.com/office/drawing/2014/main" id="{6D3E0B70-B021-E4DE-951E-C43AC5F67E2C}"/>
              </a:ext>
            </a:extLst>
          </p:cNvPr>
          <p:cNvPicPr preferRelativeResize="0"/>
          <p:nvPr/>
        </p:nvPicPr>
        <p:blipFill>
          <a:blip r:embed="rId4">
            <a:alphaModFix/>
          </a:blip>
          <a:stretch>
            <a:fillRect/>
          </a:stretch>
        </p:blipFill>
        <p:spPr>
          <a:xfrm>
            <a:off x="2046785" y="3932851"/>
            <a:ext cx="2922308" cy="2618260"/>
          </a:xfrm>
          <a:prstGeom prst="rect">
            <a:avLst/>
          </a:prstGeom>
          <a:noFill/>
          <a:ln>
            <a:noFill/>
          </a:ln>
        </p:spPr>
      </p:pic>
      <p:pic>
        <p:nvPicPr>
          <p:cNvPr id="9" name="Picture 8">
            <a:extLst>
              <a:ext uri="{FF2B5EF4-FFF2-40B4-BE49-F238E27FC236}">
                <a16:creationId xmlns:a16="http://schemas.microsoft.com/office/drawing/2014/main" id="{E757F9E3-1B38-08C9-A043-A62274DB3F30}"/>
              </a:ext>
            </a:extLst>
          </p:cNvPr>
          <p:cNvPicPr>
            <a:picLocks noChangeAspect="1"/>
          </p:cNvPicPr>
          <p:nvPr/>
        </p:nvPicPr>
        <p:blipFill>
          <a:blip r:embed="rId5"/>
          <a:stretch>
            <a:fillRect/>
          </a:stretch>
        </p:blipFill>
        <p:spPr>
          <a:xfrm>
            <a:off x="6192079" y="3863042"/>
            <a:ext cx="2838807" cy="2618260"/>
          </a:xfrm>
          <a:prstGeom prst="rect">
            <a:avLst/>
          </a:prstGeom>
        </p:spPr>
      </p:pic>
      <p:sp>
        <p:nvSpPr>
          <p:cNvPr id="10" name="Google Shape;129;p23">
            <a:extLst>
              <a:ext uri="{FF2B5EF4-FFF2-40B4-BE49-F238E27FC236}">
                <a16:creationId xmlns:a16="http://schemas.microsoft.com/office/drawing/2014/main" id="{EFC42DD8-059C-191D-0685-9B5FEC430F65}"/>
              </a:ext>
            </a:extLst>
          </p:cNvPr>
          <p:cNvSpPr txBox="1"/>
          <p:nvPr/>
        </p:nvSpPr>
        <p:spPr>
          <a:xfrm>
            <a:off x="1928192" y="6512965"/>
            <a:ext cx="9153938"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dirty="0">
                <a:solidFill>
                  <a:schemeClr val="bg1"/>
                </a:solidFill>
                <a:latin typeface="Times New Roman"/>
                <a:ea typeface="Times New Roman"/>
                <a:cs typeface="Times New Roman"/>
                <a:sym typeface="Times New Roman"/>
              </a:rPr>
              <a:t>      </a:t>
            </a:r>
            <a:r>
              <a:rPr lang="en-GB" sz="2000" dirty="0">
                <a:solidFill>
                  <a:schemeClr val="bg1"/>
                </a:solidFill>
                <a:latin typeface="Times New Roman"/>
                <a:ea typeface="Times New Roman"/>
                <a:cs typeface="Times New Roman"/>
                <a:sym typeface="Times New Roman"/>
              </a:rPr>
              <a:t>Grid extraction                                         Parallel Processing                                          </a:t>
            </a:r>
            <a:endParaRPr sz="2000" dirty="0">
              <a:solidFill>
                <a:schemeClr val="bg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sz="2000" dirty="0">
                <a:solidFill>
                  <a:schemeClr val="bg1"/>
                </a:solidFill>
                <a:latin typeface="Times New Roman"/>
                <a:ea typeface="Times New Roman"/>
                <a:cs typeface="Times New Roman"/>
                <a:sym typeface="Times New Roman"/>
              </a:rPr>
              <a:t>     (using </a:t>
            </a:r>
            <a:r>
              <a:rPr lang="en-GB" sz="2000" dirty="0" err="1">
                <a:solidFill>
                  <a:schemeClr val="bg1"/>
                </a:solidFill>
                <a:latin typeface="Times New Roman"/>
                <a:ea typeface="Times New Roman"/>
                <a:cs typeface="Times New Roman"/>
                <a:sym typeface="Times New Roman"/>
              </a:rPr>
              <a:t>openCV</a:t>
            </a:r>
            <a:r>
              <a:rPr lang="en-GB" sz="2000" dirty="0">
                <a:solidFill>
                  <a:schemeClr val="bg1"/>
                </a:solidFill>
                <a:latin typeface="Times New Roman"/>
                <a:ea typeface="Times New Roman"/>
                <a:cs typeface="Times New Roman"/>
                <a:sym typeface="Times New Roman"/>
              </a:rPr>
              <a:t>)</a:t>
            </a:r>
            <a:endParaRPr sz="2000"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39715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06AFD-41D3-A6E2-D264-DF5D18D075F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0D1773F-5907-CCB6-CA0A-98614AF3FF23}"/>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EC5A6D58-EB2E-E78C-2B47-B356BB3BAFF2}"/>
              </a:ext>
            </a:extLst>
          </p:cNvPr>
          <p:cNvSpPr/>
          <p:nvPr/>
        </p:nvSpPr>
        <p:spPr>
          <a:xfrm>
            <a:off x="0" y="0"/>
            <a:ext cx="14630400" cy="8229600"/>
          </a:xfrm>
          <a:prstGeom prst="rect">
            <a:avLst/>
          </a:prstGeom>
          <a:solidFill>
            <a:srgbClr val="1B1C1D">
              <a:alpha val="80000"/>
            </a:srgbClr>
          </a:solidFill>
          <a:ln/>
        </p:spPr>
        <p:txBody>
          <a:bodyPr/>
          <a:lstStyle/>
          <a:p>
            <a:endParaRPr lang="en-US"/>
          </a:p>
        </p:txBody>
      </p:sp>
      <p:sp>
        <p:nvSpPr>
          <p:cNvPr id="4" name="Text 1">
            <a:extLst>
              <a:ext uri="{FF2B5EF4-FFF2-40B4-BE49-F238E27FC236}">
                <a16:creationId xmlns:a16="http://schemas.microsoft.com/office/drawing/2014/main" id="{22955AC3-CEAD-F798-E639-BD041288F018}"/>
              </a:ext>
            </a:extLst>
          </p:cNvPr>
          <p:cNvSpPr/>
          <p:nvPr/>
        </p:nvSpPr>
        <p:spPr>
          <a:xfrm>
            <a:off x="793790" y="1030129"/>
            <a:ext cx="9360218" cy="708779"/>
          </a:xfrm>
          <a:prstGeom prst="rect">
            <a:avLst/>
          </a:prstGeom>
          <a:noFill/>
          <a:ln/>
        </p:spPr>
        <p:txBody>
          <a:bodyPr wrap="none" lIns="0" tIns="0" rIns="0" bIns="0" rtlCol="0" anchor="t"/>
          <a:lstStyle/>
          <a:p>
            <a:pPr marL="0" indent="0">
              <a:lnSpc>
                <a:spcPts val="5550"/>
              </a:lnSpc>
              <a:buNone/>
            </a:pPr>
            <a:endParaRPr lang="en-US" sz="4450" dirty="0">
              <a:solidFill>
                <a:schemeClr val="bg1"/>
              </a:solidFill>
            </a:endParaRPr>
          </a:p>
        </p:txBody>
      </p:sp>
      <p:sp>
        <p:nvSpPr>
          <p:cNvPr id="12" name="Google Shape;134;p24">
            <a:extLst>
              <a:ext uri="{FF2B5EF4-FFF2-40B4-BE49-F238E27FC236}">
                <a16:creationId xmlns:a16="http://schemas.microsoft.com/office/drawing/2014/main" id="{1E83685A-2739-2D42-2A30-D67F3C81CC19}"/>
              </a:ext>
            </a:extLst>
          </p:cNvPr>
          <p:cNvSpPr txBox="1"/>
          <p:nvPr/>
        </p:nvSpPr>
        <p:spPr>
          <a:xfrm>
            <a:off x="675861" y="1030129"/>
            <a:ext cx="13160749" cy="6272456"/>
          </a:xfrm>
          <a:prstGeom prst="rect">
            <a:avLst/>
          </a:prstGeom>
          <a:noFill/>
          <a:ln>
            <a:noFill/>
          </a:ln>
        </p:spPr>
        <p:txBody>
          <a:bodyPr spcFirstLastPara="1" wrap="square" lIns="91425" tIns="91425" rIns="91425" bIns="91425" anchor="t" anchorCtr="0">
            <a:spAutoFit/>
          </a:bodyPr>
          <a:lstStyle/>
          <a:p>
            <a:pPr marL="171450" lvl="0" indent="-171450" algn="l" rtl="0">
              <a:lnSpc>
                <a:spcPct val="115000"/>
              </a:lnSpc>
              <a:spcBef>
                <a:spcPts val="0"/>
              </a:spcBef>
              <a:spcAft>
                <a:spcPts val="0"/>
              </a:spcAft>
              <a:buClr>
                <a:schemeClr val="bg1"/>
              </a:buClr>
              <a:buFont typeface="Wingdings" panose="05000000000000000000" pitchFamily="2" charset="2"/>
              <a:buChar char="q"/>
            </a:pPr>
            <a:endParaRPr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lvl="0" algn="l" rtl="0">
              <a:lnSpc>
                <a:spcPct val="115000"/>
              </a:lnSpc>
              <a:spcBef>
                <a:spcPts val="0"/>
              </a:spcBef>
              <a:spcAft>
                <a:spcPts val="0"/>
              </a:spcAft>
              <a:buClr>
                <a:schemeClr val="bg1"/>
              </a:buClr>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New Tools &amp; Technologies  </a:t>
            </a:r>
            <a:endParaRPr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4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Backtracking Algorithm</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GB"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Gained a deeper understanding of how backtracking, combined with forward propagation, efficiently solves constraint-based puzzles like the </a:t>
            </a:r>
            <a:r>
              <a:rPr lang="en-GB" sz="2200" dirty="0" err="1">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Oneupuzzle</a:t>
            </a:r>
            <a:r>
              <a:rPr lang="en-GB"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endParaRPr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4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Visualization Tools</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GB"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Enhanced proficiency in using Python libraries such as Matplotlib and NumPy for rendering puzzle grids and their solutions.  </a:t>
            </a:r>
            <a:endParaRPr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4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Encoding and Parsing Techniques</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GB"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Learned to convert string-based puzzle representations into numerical formats for computational processing.  </a:t>
            </a:r>
            <a:endParaRPr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lvl="0" algn="l" rtl="0">
              <a:lnSpc>
                <a:spcPct val="115000"/>
              </a:lnSpc>
              <a:spcBef>
                <a:spcPts val="0"/>
              </a:spcBef>
              <a:spcAft>
                <a:spcPts val="0"/>
              </a:spcAft>
              <a:buClr>
                <a:schemeClr val="bg1"/>
              </a:buClr>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Team Growth  </a:t>
            </a:r>
            <a:endParaRPr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4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Algorithmic Thinking</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GB"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Developed skills in breaking down complex problems into manageable segments and solving them using systematic computational approaches.  </a:t>
            </a:r>
            <a:endParaRPr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4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Collaboration</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GB"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Improved teamwork by dividing tasks such as data collection, algorithm development, and visualization, ensuring smooth integration of components.  </a:t>
            </a:r>
            <a:endParaRPr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4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Adaptability</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GB" sz="2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Strengthened problem-solving capabilities by overcoming challenges in grid parsing and optimizing the algorithm for diverse grid sizes and constraints.  </a:t>
            </a:r>
            <a:endParaRPr sz="2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Text 1">
            <a:extLst>
              <a:ext uri="{FF2B5EF4-FFF2-40B4-BE49-F238E27FC236}">
                <a16:creationId xmlns:a16="http://schemas.microsoft.com/office/drawing/2014/main" id="{2DA550C8-797E-A5D7-8DBB-5FDDF08F299F}"/>
              </a:ext>
            </a:extLst>
          </p:cNvPr>
          <p:cNvSpPr/>
          <p:nvPr/>
        </p:nvSpPr>
        <p:spPr>
          <a:xfrm>
            <a:off x="675861" y="397565"/>
            <a:ext cx="9630547" cy="1493743"/>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cs typeface="Times New Roman" panose="02020603050405020304" pitchFamily="18" charset="0"/>
              </a:rPr>
              <a:t>What We Learned</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7423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27786-7699-FB62-014F-4470AF81530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E06DA99-9DCA-6562-4C04-6AD997B95517}"/>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D5810EB-518D-B705-F1F1-890080A1F7CB}"/>
              </a:ext>
            </a:extLst>
          </p:cNvPr>
          <p:cNvSpPr/>
          <p:nvPr/>
        </p:nvSpPr>
        <p:spPr>
          <a:xfrm>
            <a:off x="0" y="0"/>
            <a:ext cx="14630400" cy="8229600"/>
          </a:xfrm>
          <a:prstGeom prst="rect">
            <a:avLst/>
          </a:prstGeom>
          <a:solidFill>
            <a:srgbClr val="1B1C1D">
              <a:alpha val="80000"/>
            </a:srgbClr>
          </a:solidFill>
          <a:ln/>
        </p:spPr>
        <p:txBody>
          <a:bodyPr/>
          <a:lstStyle/>
          <a:p>
            <a:endParaRPr lang="en-US" dirty="0"/>
          </a:p>
        </p:txBody>
      </p:sp>
      <p:sp>
        <p:nvSpPr>
          <p:cNvPr id="4" name="Text 1">
            <a:extLst>
              <a:ext uri="{FF2B5EF4-FFF2-40B4-BE49-F238E27FC236}">
                <a16:creationId xmlns:a16="http://schemas.microsoft.com/office/drawing/2014/main" id="{9F4DE476-7A2B-FF48-4733-DD775B5A8459}"/>
              </a:ext>
            </a:extLst>
          </p:cNvPr>
          <p:cNvSpPr/>
          <p:nvPr/>
        </p:nvSpPr>
        <p:spPr>
          <a:xfrm>
            <a:off x="576470" y="546653"/>
            <a:ext cx="9577538" cy="1192256"/>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ea typeface="Prata" pitchFamily="34" charset="-122"/>
                <a:cs typeface="Times New Roman" panose="02020603050405020304" pitchFamily="18" charset="0"/>
              </a:rPr>
              <a:t>Future Recommendations</a:t>
            </a:r>
            <a:endParaRPr lang="en-US" sz="4400" b="1" dirty="0">
              <a:latin typeface="Times New Roman" panose="02020603050405020304" pitchFamily="18" charset="0"/>
              <a:cs typeface="Times New Roman" panose="02020603050405020304" pitchFamily="18" charset="0"/>
            </a:endParaRPr>
          </a:p>
        </p:txBody>
      </p:sp>
      <p:sp>
        <p:nvSpPr>
          <p:cNvPr id="11" name="Rectangle 1">
            <a:extLst>
              <a:ext uri="{FF2B5EF4-FFF2-40B4-BE49-F238E27FC236}">
                <a16:creationId xmlns:a16="http://schemas.microsoft.com/office/drawing/2014/main" id="{B3A131F3-2D9C-F482-7117-9976EE21F824}"/>
              </a:ext>
            </a:extLst>
          </p:cNvPr>
          <p:cNvSpPr>
            <a:spLocks noChangeArrowheads="1"/>
          </p:cNvSpPr>
          <p:nvPr/>
        </p:nvSpPr>
        <p:spPr bwMode="auto">
          <a:xfrm>
            <a:off x="318052" y="1254682"/>
            <a:ext cx="14394541"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Enhancements</a:t>
            </a:r>
            <a:endPar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Automated Data Input:</a:t>
            </a:r>
            <a:r>
              <a:rPr kumimoji="0" lang="en-US" altLang="en-US" sz="2400" b="0"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Use OpenCV and OCR to convert grid images into strings, reducing manual efforts.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Performance Optimization:</a:t>
            </a:r>
            <a:r>
              <a:rPr kumimoji="0" lang="en-US" altLang="en-US" sz="2400" b="0"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Apply advanced heuristics and parallel computing for faster solving.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Dynamic Visualization:</a:t>
            </a:r>
            <a:r>
              <a:rPr kumimoji="0" lang="en-US" altLang="en-US" sz="2400" b="0"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Create interactive tools for step-by-step solving insights. </a:t>
            </a:r>
          </a:p>
          <a:p>
            <a:pPr marR="0" lvl="0" algn="l" defTabSz="914400" rtl="0" eaLnBrk="0" fontAlgn="base" latinLnBrk="0" hangingPunct="0">
              <a:lnSpc>
                <a:spcPct val="100000"/>
              </a:lnSpc>
              <a:spcBef>
                <a:spcPct val="0"/>
              </a:spcBef>
              <a:spcAft>
                <a:spcPct val="0"/>
              </a:spcAft>
              <a:buClrTx/>
              <a:buSzTx/>
              <a:tabLst/>
            </a:pPr>
            <a:endParaRPr lang="en-US" alt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Long-Term Applications</a:t>
            </a:r>
            <a:endPar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Game Solvers:</a:t>
            </a:r>
            <a:r>
              <a:rPr kumimoji="0" lang="en-US" altLang="en-US" sz="2400" b="0"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Adapt the framework for puzzles like Sudoku or Kakuro.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Mobile Integration:</a:t>
            </a:r>
            <a:r>
              <a:rPr kumimoji="0" lang="en-US" altLang="en-US" sz="2400" b="0"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Develop a mobile app for real-time puzzle solving via image uploads. </a:t>
            </a:r>
          </a:p>
          <a:p>
            <a:pPr marR="0" lvl="0" algn="l" defTabSz="914400" rtl="0" eaLnBrk="0" fontAlgn="base" latinLnBrk="0" hangingPunct="0">
              <a:lnSpc>
                <a:spcPct val="100000"/>
              </a:lnSpc>
              <a:spcBef>
                <a:spcPct val="0"/>
              </a:spcBef>
              <a:spcAft>
                <a:spcPct val="0"/>
              </a:spcAft>
              <a:buClrTx/>
              <a:buSzTx/>
              <a:tabLst/>
            </a:pPr>
            <a:endParaRPr lang="en-US" alt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Next Steps</a:t>
            </a:r>
            <a:endParaRPr kumimoji="0" lang="en-US" altLang="en-US" sz="28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Focus on robust testing with varied grids and edge cases.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Explore reinforcement learning for improved solving efficiency.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Provide user-friendly documentation and tutorials for wider project adoption.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1314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40D06091-6332-3933-DE14-80BAA34DC6ED}"/>
            </a:ext>
          </a:extLst>
        </p:cNvPr>
        <p:cNvGrpSpPr/>
        <p:nvPr/>
      </p:nvGrpSpPr>
      <p:grpSpPr>
        <a:xfrm>
          <a:off x="0" y="0"/>
          <a:ext cx="0" cy="0"/>
          <a:chOff x="0" y="0"/>
          <a:chExt cx="0" cy="0"/>
        </a:xfrm>
      </p:grpSpPr>
      <p:pic>
        <p:nvPicPr>
          <p:cNvPr id="5124" name="Picture 4" descr="24,400+ Cartoon Of The Any Questions Stock Photos, Pictures &amp; Royalty-Free  Images - iStock">
            <a:extLst>
              <a:ext uri="{FF2B5EF4-FFF2-40B4-BE49-F238E27FC236}">
                <a16:creationId xmlns:a16="http://schemas.microsoft.com/office/drawing/2014/main" id="{AD3F89CC-05BD-BEA5-B69F-C819B48F04D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6" b="91814" l="9804" r="89706">
                        <a14:foregroundMark x1="34477" y1="39602" x2="34477" y2="39602"/>
                        <a14:foregroundMark x1="34477" y1="39602" x2="34477" y2="39602"/>
                        <a14:foregroundMark x1="27941" y1="53097" x2="27941" y2="53097"/>
                        <a14:foregroundMark x1="31373" y1="66150" x2="31373" y2="66150"/>
                        <a14:foregroundMark x1="26797" y1="83628" x2="26797" y2="83628"/>
                        <a14:foregroundMark x1="26797" y1="83628" x2="26797" y2="83628"/>
                        <a14:foregroundMark x1="27778" y1="69912" x2="27778" y2="69912"/>
                        <a14:foregroundMark x1="27124" y1="52212" x2="27124" y2="52212"/>
                        <a14:foregroundMark x1="27124" y1="52212" x2="27124" y2="52212"/>
                        <a14:foregroundMark x1="42484" y1="17699" x2="42484" y2="17699"/>
                        <a14:foregroundMark x1="37745" y1="33628" x2="37745" y2="33628"/>
                        <a14:foregroundMark x1="37745" y1="33628" x2="37745" y2="33628"/>
                        <a14:foregroundMark x1="38072" y1="32080" x2="38072" y2="32080"/>
                        <a14:foregroundMark x1="39706" y1="23009" x2="39706" y2="23009"/>
                        <a14:foregroundMark x1="38725" y1="24115" x2="38725" y2="24115"/>
                        <a14:foregroundMark x1="79248" y1="26106" x2="79248" y2="26106"/>
                        <a14:foregroundMark x1="39216" y1="25000" x2="39216" y2="25000"/>
                        <a14:foregroundMark x1="38235" y1="32522" x2="38235" y2="32522"/>
                        <a14:foregroundMark x1="41340" y1="35619" x2="41340" y2="35619"/>
                        <a14:foregroundMark x1="41340" y1="35619" x2="41340" y2="35619"/>
                        <a14:foregroundMark x1="39706" y1="29204" x2="39706" y2="29204"/>
                        <a14:foregroundMark x1="39706" y1="27655" x2="39706" y2="27655"/>
                        <a14:foregroundMark x1="78268" y1="41372" x2="78268" y2="41372"/>
                        <a14:foregroundMark x1="78922" y1="37832" x2="78922" y2="37832"/>
                        <a14:foregroundMark x1="78922" y1="37832" x2="78922" y2="37832"/>
                        <a14:foregroundMark x1="78922" y1="37832" x2="78922" y2="37832"/>
                        <a14:foregroundMark x1="78922" y1="37832" x2="78922" y2="37832"/>
                        <a14:foregroundMark x1="65196" y1="91814" x2="65196" y2="91814"/>
                        <a14:foregroundMark x1="65196" y1="91814" x2="65196" y2="91814"/>
                        <a14:backgroundMark x1="64706" y1="87832" x2="64706" y2="87832"/>
                      </a14:backgroundRemoval>
                    </a14:imgEffect>
                  </a14:imgLayer>
                </a14:imgProps>
              </a:ext>
              <a:ext uri="{28A0092B-C50C-407E-A947-70E740481C1C}">
                <a14:useLocalDpi xmlns:a14="http://schemas.microsoft.com/office/drawing/2010/main" val="0"/>
              </a:ext>
            </a:extLst>
          </a:blip>
          <a:srcRect/>
          <a:stretch>
            <a:fillRect/>
          </a:stretch>
        </p:blipFill>
        <p:spPr bwMode="auto">
          <a:xfrm>
            <a:off x="2574235" y="2355573"/>
            <a:ext cx="8020878" cy="4691269"/>
          </a:xfrm>
          <a:prstGeom prst="rect">
            <a:avLst/>
          </a:prstGeom>
          <a:noFill/>
          <a:extLst>
            <a:ext uri="{909E8E84-426E-40DD-AFC4-6F175D3DCCD1}">
              <a14:hiddenFill xmlns:a14="http://schemas.microsoft.com/office/drawing/2010/main">
                <a:solidFill>
                  <a:srgbClr val="FFFFFF"/>
                </a:solidFill>
              </a14:hiddenFill>
            </a:ext>
          </a:extLst>
        </p:spPr>
      </p:pic>
      <p:sp>
        <p:nvSpPr>
          <p:cNvPr id="5" name="Text 1">
            <a:extLst>
              <a:ext uri="{FF2B5EF4-FFF2-40B4-BE49-F238E27FC236}">
                <a16:creationId xmlns:a16="http://schemas.microsoft.com/office/drawing/2014/main" id="{0C69D9BD-C388-E21B-F020-4C7A5946B222}"/>
              </a:ext>
            </a:extLst>
          </p:cNvPr>
          <p:cNvSpPr/>
          <p:nvPr/>
        </p:nvSpPr>
        <p:spPr>
          <a:xfrm>
            <a:off x="946189" y="1182529"/>
            <a:ext cx="10050673" cy="1308008"/>
          </a:xfrm>
          <a:prstGeom prst="rect">
            <a:avLst/>
          </a:prstGeom>
          <a:noFill/>
          <a:ln/>
        </p:spPr>
        <p:txBody>
          <a:bodyPr wrap="none" lIns="0" tIns="0" rIns="0" bIns="0" rtlCol="0" anchor="t"/>
          <a:lstStyle/>
          <a:p>
            <a:pPr marL="0" indent="0">
              <a:lnSpc>
                <a:spcPts val="5550"/>
              </a:lnSpc>
              <a:buNone/>
            </a:pPr>
            <a:r>
              <a:rPr lang="en-US" sz="4400" b="1" dirty="0">
                <a:latin typeface="Times New Roman" panose="02020603050405020304" pitchFamily="18" charset="0"/>
                <a:cs typeface="Times New Roman" panose="02020603050405020304" pitchFamily="18" charset="0"/>
              </a:rPr>
              <a:t>Any Questions ?</a:t>
            </a:r>
          </a:p>
        </p:txBody>
      </p:sp>
    </p:spTree>
    <p:extLst>
      <p:ext uri="{BB962C8B-B14F-4D97-AF65-F5344CB8AC3E}">
        <p14:creationId xmlns:p14="http://schemas.microsoft.com/office/powerpoint/2010/main" val="2857737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480+ Office Thank You Stock Illustrations, Royalty-Free Vector Graphics &amp;  Clip Art - iStock | Office celebration">
            <a:extLst>
              <a:ext uri="{FF2B5EF4-FFF2-40B4-BE49-F238E27FC236}">
                <a16:creationId xmlns:a16="http://schemas.microsoft.com/office/drawing/2014/main" id="{C9413FAE-1B04-B505-58B1-C6D0F2745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80473"/>
            <a:ext cx="14682887" cy="804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21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8EB18-C7B9-C986-1E15-82C0B313B8B7}"/>
              </a:ext>
            </a:extLst>
          </p:cNvPr>
          <p:cNvSpPr>
            <a:spLocks noGrp="1"/>
          </p:cNvSpPr>
          <p:nvPr>
            <p:ph type="title"/>
          </p:nvPr>
        </p:nvSpPr>
        <p:spPr>
          <a:xfrm>
            <a:off x="365759" y="3639094"/>
            <a:ext cx="5068714" cy="951412"/>
          </a:xfrm>
        </p:spPr>
        <p:txBody>
          <a:bodyPr>
            <a:normAutofit fontScale="90000"/>
          </a:bodyPr>
          <a:lstStyle/>
          <a:p>
            <a:r>
              <a:rPr lang="en-US" sz="4900" dirty="0">
                <a:latin typeface="Times New Roman" panose="02020603050405020304" pitchFamily="18" charset="0"/>
                <a:ea typeface="Calibri" panose="020F0502020204030204" pitchFamily="34" charset="0"/>
                <a:cs typeface="Times New Roman" panose="02020603050405020304" pitchFamily="18" charset="0"/>
              </a:rPr>
              <a:t>Project Details: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8" name="Content Placeholder 7">
            <a:extLst>
              <a:ext uri="{FF2B5EF4-FFF2-40B4-BE49-F238E27FC236}">
                <a16:creationId xmlns:a16="http://schemas.microsoft.com/office/drawing/2014/main" id="{8BAA47F2-DAB9-6093-460C-902918B107B5}"/>
              </a:ext>
            </a:extLst>
          </p:cNvPr>
          <p:cNvSpPr>
            <a:spLocks noGrp="1"/>
          </p:cNvSpPr>
          <p:nvPr>
            <p:ph type="body" sz="quarter" idx="11"/>
          </p:nvPr>
        </p:nvSpPr>
        <p:spPr/>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a:p>
            <a:pPr algn="l"/>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4F3900F6-7741-A181-F4B5-D994AF1D91C8}"/>
              </a:ext>
            </a:extLst>
          </p:cNvPr>
          <p:cNvSpPr>
            <a:spLocks noGrp="1"/>
          </p:cNvSpPr>
          <p:nvPr>
            <p:ph type="body" sz="quarter" idx="12"/>
          </p:nvPr>
        </p:nvSpPr>
        <p:spPr>
          <a:xfrm>
            <a:off x="6902395" y="1463041"/>
            <a:ext cx="7193280" cy="697230"/>
          </a:xfrm>
        </p:spPr>
        <p:txBody>
          <a:bodyPr>
            <a:no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Project Title: AI-Powered One-Up Puzzle Solver </a:t>
            </a:r>
          </a:p>
        </p:txBody>
      </p:sp>
      <p:sp>
        <p:nvSpPr>
          <p:cNvPr id="3" name="Text Placeholder 2">
            <a:extLst>
              <a:ext uri="{FF2B5EF4-FFF2-40B4-BE49-F238E27FC236}">
                <a16:creationId xmlns:a16="http://schemas.microsoft.com/office/drawing/2014/main" id="{D0021DCD-3143-D870-F726-2499924F28C3}"/>
              </a:ext>
            </a:extLst>
          </p:cNvPr>
          <p:cNvSpPr>
            <a:spLocks noGrp="1"/>
          </p:cNvSpPr>
          <p:nvPr>
            <p:ph type="body" sz="quarter" idx="13"/>
          </p:nvPr>
        </p:nvSpPr>
        <p:spPr>
          <a:xfrm>
            <a:off x="6902395" y="2817783"/>
            <a:ext cx="7193280" cy="697230"/>
          </a:xfrm>
        </p:spPr>
        <p:txBody>
          <a:bodyPr>
            <a:norm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Project Advisor: Mohamad Nassar</a:t>
            </a:r>
          </a:p>
        </p:txBody>
      </p:sp>
      <p:sp>
        <p:nvSpPr>
          <p:cNvPr id="4" name="Text Placeholder 3">
            <a:extLst>
              <a:ext uri="{FF2B5EF4-FFF2-40B4-BE49-F238E27FC236}">
                <a16:creationId xmlns:a16="http://schemas.microsoft.com/office/drawing/2014/main" id="{4339E2EF-7D5D-C423-CD26-2B6599B9B48D}"/>
              </a:ext>
            </a:extLst>
          </p:cNvPr>
          <p:cNvSpPr>
            <a:spLocks noGrp="1"/>
          </p:cNvSpPr>
          <p:nvPr>
            <p:ph type="body" sz="quarter" idx="14"/>
          </p:nvPr>
        </p:nvSpPr>
        <p:spPr>
          <a:xfrm>
            <a:off x="6902395" y="4172525"/>
            <a:ext cx="7193280" cy="697230"/>
          </a:xfrm>
        </p:spPr>
        <p:txBody>
          <a:bodyPr>
            <a:norm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MSDS Capstone – FA 24 DSCI 6051-02</a:t>
            </a:r>
          </a:p>
        </p:txBody>
      </p:sp>
      <p:sp>
        <p:nvSpPr>
          <p:cNvPr id="5" name="Text Placeholder 4">
            <a:extLst>
              <a:ext uri="{FF2B5EF4-FFF2-40B4-BE49-F238E27FC236}">
                <a16:creationId xmlns:a16="http://schemas.microsoft.com/office/drawing/2014/main" id="{FAFB7C49-AC2B-1922-E879-16D3FB36AE2C}"/>
              </a:ext>
            </a:extLst>
          </p:cNvPr>
          <p:cNvSpPr>
            <a:spLocks noGrp="1"/>
          </p:cNvSpPr>
          <p:nvPr>
            <p:ph type="body" sz="quarter" idx="15"/>
          </p:nvPr>
        </p:nvSpPr>
        <p:spPr>
          <a:xfrm>
            <a:off x="6942152" y="5413684"/>
            <a:ext cx="7193280" cy="697230"/>
          </a:xfrm>
        </p:spPr>
        <p:txBody>
          <a:bodyPr>
            <a:norm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Final Report</a:t>
            </a:r>
            <a:r>
              <a:rPr lang="en-US" sz="2800" baseline="300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010786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5AF6F36-6176-BC63-E491-17B7F93BC35C}"/>
              </a:ext>
            </a:extLst>
          </p:cNvPr>
          <p:cNvPicPr>
            <a:picLocks noChangeAspect="1"/>
          </p:cNvPicPr>
          <p:nvPr/>
        </p:nvPicPr>
        <p:blipFill>
          <a:blip r:embed="rId2"/>
          <a:stretch>
            <a:fillRect/>
          </a:stretch>
        </p:blipFill>
        <p:spPr>
          <a:xfrm>
            <a:off x="1089485" y="599275"/>
            <a:ext cx="2276189" cy="2427518"/>
          </a:xfrm>
          <a:prstGeom prst="rect">
            <a:avLst/>
          </a:prstGeom>
        </p:spPr>
      </p:pic>
      <p:pic>
        <p:nvPicPr>
          <p:cNvPr id="34" name="Picture 33">
            <a:extLst>
              <a:ext uri="{FF2B5EF4-FFF2-40B4-BE49-F238E27FC236}">
                <a16:creationId xmlns:a16="http://schemas.microsoft.com/office/drawing/2014/main" id="{6E1ACAF1-69D2-8B5F-9D15-018504422543}"/>
              </a:ext>
            </a:extLst>
          </p:cNvPr>
          <p:cNvPicPr>
            <a:picLocks noChangeAspect="1"/>
          </p:cNvPicPr>
          <p:nvPr/>
        </p:nvPicPr>
        <p:blipFill>
          <a:blip r:embed="rId3"/>
          <a:stretch>
            <a:fillRect/>
          </a:stretch>
        </p:blipFill>
        <p:spPr>
          <a:xfrm>
            <a:off x="4190498" y="599275"/>
            <a:ext cx="2340459" cy="2548894"/>
          </a:xfrm>
          <a:prstGeom prst="rect">
            <a:avLst/>
          </a:prstGeom>
        </p:spPr>
      </p:pic>
      <p:pic>
        <p:nvPicPr>
          <p:cNvPr id="35" name="Picture 34">
            <a:extLst>
              <a:ext uri="{FF2B5EF4-FFF2-40B4-BE49-F238E27FC236}">
                <a16:creationId xmlns:a16="http://schemas.microsoft.com/office/drawing/2014/main" id="{843EFC47-D4BA-E027-0EFA-8945D713AA1E}"/>
              </a:ext>
            </a:extLst>
          </p:cNvPr>
          <p:cNvPicPr>
            <a:picLocks noChangeAspect="1"/>
          </p:cNvPicPr>
          <p:nvPr/>
        </p:nvPicPr>
        <p:blipFill>
          <a:blip r:embed="rId4"/>
          <a:stretch>
            <a:fillRect/>
          </a:stretch>
        </p:blipFill>
        <p:spPr>
          <a:xfrm>
            <a:off x="7058038" y="538587"/>
            <a:ext cx="2571227" cy="2670270"/>
          </a:xfrm>
          <a:prstGeom prst="rect">
            <a:avLst/>
          </a:prstGeom>
        </p:spPr>
      </p:pic>
      <p:pic>
        <p:nvPicPr>
          <p:cNvPr id="36" name="Picture 35">
            <a:extLst>
              <a:ext uri="{FF2B5EF4-FFF2-40B4-BE49-F238E27FC236}">
                <a16:creationId xmlns:a16="http://schemas.microsoft.com/office/drawing/2014/main" id="{E645136E-1202-AF77-6497-625FF324B2D8}"/>
              </a:ext>
            </a:extLst>
          </p:cNvPr>
          <p:cNvPicPr>
            <a:picLocks noChangeAspect="1"/>
          </p:cNvPicPr>
          <p:nvPr/>
        </p:nvPicPr>
        <p:blipFill>
          <a:blip r:embed="rId5"/>
          <a:stretch>
            <a:fillRect/>
          </a:stretch>
        </p:blipFill>
        <p:spPr>
          <a:xfrm>
            <a:off x="10338531" y="573732"/>
            <a:ext cx="2076135" cy="2670270"/>
          </a:xfrm>
          <a:prstGeom prst="rect">
            <a:avLst/>
          </a:prstGeom>
        </p:spPr>
      </p:pic>
      <p:pic>
        <p:nvPicPr>
          <p:cNvPr id="37" name="Picture 36">
            <a:extLst>
              <a:ext uri="{FF2B5EF4-FFF2-40B4-BE49-F238E27FC236}">
                <a16:creationId xmlns:a16="http://schemas.microsoft.com/office/drawing/2014/main" id="{8803A831-F5F0-93FF-06E6-E11C3CC70FC8}"/>
              </a:ext>
            </a:extLst>
          </p:cNvPr>
          <p:cNvPicPr>
            <a:picLocks noChangeAspect="1"/>
          </p:cNvPicPr>
          <p:nvPr/>
        </p:nvPicPr>
        <p:blipFill>
          <a:blip r:embed="rId6"/>
          <a:stretch>
            <a:fillRect/>
          </a:stretch>
        </p:blipFill>
        <p:spPr>
          <a:xfrm>
            <a:off x="4971509" y="3901143"/>
            <a:ext cx="3080011" cy="2549427"/>
          </a:xfrm>
          <a:prstGeom prst="rect">
            <a:avLst/>
          </a:prstGeom>
        </p:spPr>
      </p:pic>
      <p:sp>
        <p:nvSpPr>
          <p:cNvPr id="39" name="TextBox 38">
            <a:extLst>
              <a:ext uri="{FF2B5EF4-FFF2-40B4-BE49-F238E27FC236}">
                <a16:creationId xmlns:a16="http://schemas.microsoft.com/office/drawing/2014/main" id="{C9D043EE-8061-5DC0-9B80-809F5F62AF22}"/>
              </a:ext>
            </a:extLst>
          </p:cNvPr>
          <p:cNvSpPr txBox="1"/>
          <p:nvPr/>
        </p:nvSpPr>
        <p:spPr>
          <a:xfrm>
            <a:off x="119271" y="3073658"/>
            <a:ext cx="4263720" cy="430887"/>
          </a:xfrm>
          <a:prstGeom prst="rect">
            <a:avLst/>
          </a:prstGeom>
          <a:noFill/>
        </p:spPr>
        <p:txBody>
          <a:bodyPr wrap="square" rtlCol="0">
            <a:spAutoFit/>
          </a:bodyPr>
          <a:lstStyle/>
          <a:p>
            <a:pPr algn="ctr"/>
            <a:r>
              <a:rPr lang="en-US" sz="2200" b="1" dirty="0">
                <a:latin typeface="Calibri" panose="020F0502020204030204" pitchFamily="34" charset="0"/>
                <a:ea typeface="Calibri" panose="020F0502020204030204" pitchFamily="34" charset="0"/>
                <a:cs typeface="Calibri" panose="020F0502020204030204" pitchFamily="34" charset="0"/>
              </a:rPr>
              <a:t>Dharanidhar Manne</a:t>
            </a:r>
          </a:p>
        </p:txBody>
      </p:sp>
      <p:sp>
        <p:nvSpPr>
          <p:cNvPr id="41" name="TextBox 40">
            <a:extLst>
              <a:ext uri="{FF2B5EF4-FFF2-40B4-BE49-F238E27FC236}">
                <a16:creationId xmlns:a16="http://schemas.microsoft.com/office/drawing/2014/main" id="{30E166CD-C329-F0E7-140A-640576568DAF}"/>
              </a:ext>
            </a:extLst>
          </p:cNvPr>
          <p:cNvSpPr txBox="1"/>
          <p:nvPr/>
        </p:nvSpPr>
        <p:spPr>
          <a:xfrm>
            <a:off x="3568148" y="3176262"/>
            <a:ext cx="3592245" cy="430887"/>
          </a:xfrm>
          <a:prstGeom prst="rect">
            <a:avLst/>
          </a:prstGeom>
          <a:noFill/>
        </p:spPr>
        <p:txBody>
          <a:bodyPr wrap="square" rtlCol="0">
            <a:spAutoFit/>
          </a:bodyPr>
          <a:lstStyle/>
          <a:p>
            <a:pPr algn="ctr"/>
            <a:r>
              <a:rPr lang="en-US" sz="2200" b="1" dirty="0">
                <a:latin typeface="Calibri" panose="020F0502020204030204" pitchFamily="34" charset="0"/>
                <a:ea typeface="Calibri" panose="020F0502020204030204" pitchFamily="34" charset="0"/>
                <a:cs typeface="Calibri" panose="020F0502020204030204" pitchFamily="34" charset="0"/>
              </a:rPr>
              <a:t>Ravi Prasad </a:t>
            </a:r>
            <a:r>
              <a:rPr lang="en-US" sz="2200" b="1" dirty="0" err="1">
                <a:latin typeface="Calibri" panose="020F0502020204030204" pitchFamily="34" charset="0"/>
                <a:ea typeface="Calibri" panose="020F0502020204030204" pitchFamily="34" charset="0"/>
                <a:cs typeface="Calibri" panose="020F0502020204030204" pitchFamily="34" charset="0"/>
              </a:rPr>
              <a:t>Grandhi</a:t>
            </a:r>
            <a:endParaRPr lang="en-US" sz="2200" b="1" dirty="0">
              <a:latin typeface="Calibri" panose="020F0502020204030204" pitchFamily="34" charset="0"/>
              <a:ea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0736FAAA-F6F1-18B1-014A-66CFF0289E73}"/>
              </a:ext>
            </a:extLst>
          </p:cNvPr>
          <p:cNvSpPr txBox="1"/>
          <p:nvPr/>
        </p:nvSpPr>
        <p:spPr>
          <a:xfrm>
            <a:off x="10009231" y="3182447"/>
            <a:ext cx="2934829" cy="430887"/>
          </a:xfrm>
          <a:prstGeom prst="rect">
            <a:avLst/>
          </a:prstGeom>
          <a:noFill/>
        </p:spPr>
        <p:txBody>
          <a:bodyPr wrap="square" rtlCol="0">
            <a:spAutoFit/>
          </a:bodyPr>
          <a:lstStyle/>
          <a:p>
            <a:pPr algn="ctr"/>
            <a:r>
              <a:rPr lang="en-US" sz="2200" b="1" dirty="0">
                <a:latin typeface="Calibri" panose="020F0502020204030204" pitchFamily="34" charset="0"/>
                <a:ea typeface="Calibri" panose="020F0502020204030204" pitchFamily="34" charset="0"/>
                <a:cs typeface="Calibri" panose="020F0502020204030204" pitchFamily="34" charset="0"/>
              </a:rPr>
              <a:t>Jitendra </a:t>
            </a:r>
            <a:r>
              <a:rPr lang="en-US" sz="2200" b="1" dirty="0" err="1">
                <a:latin typeface="Calibri" panose="020F0502020204030204" pitchFamily="34" charset="0"/>
                <a:ea typeface="Calibri" panose="020F0502020204030204" pitchFamily="34" charset="0"/>
                <a:cs typeface="Calibri" panose="020F0502020204030204" pitchFamily="34" charset="0"/>
              </a:rPr>
              <a:t>Kadiyam</a:t>
            </a:r>
            <a:endParaRPr lang="en-US" sz="2200" b="1" dirty="0">
              <a:latin typeface="Calibri" panose="020F0502020204030204" pitchFamily="34" charset="0"/>
              <a:ea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0BA3D453-2B99-4796-FD34-ADE35326EE66}"/>
              </a:ext>
            </a:extLst>
          </p:cNvPr>
          <p:cNvSpPr txBox="1"/>
          <p:nvPr/>
        </p:nvSpPr>
        <p:spPr>
          <a:xfrm>
            <a:off x="6659217" y="3244002"/>
            <a:ext cx="3479223" cy="369332"/>
          </a:xfrm>
          <a:prstGeom prst="rect">
            <a:avLst/>
          </a:prstGeom>
          <a:noFill/>
        </p:spPr>
        <p:txBody>
          <a:bodyPr wrap="square" rtlCol="0">
            <a:sp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Chola </a:t>
            </a:r>
            <a:r>
              <a:rPr lang="en-US" b="1" dirty="0" err="1">
                <a:latin typeface="Calibri" panose="020F0502020204030204" pitchFamily="34" charset="0"/>
                <a:ea typeface="Calibri" panose="020F0502020204030204" pitchFamily="34" charset="0"/>
                <a:cs typeface="Calibri" panose="020F0502020204030204" pitchFamily="34" charset="0"/>
              </a:rPr>
              <a:t>Yaswanth</a:t>
            </a:r>
            <a:r>
              <a:rPr lang="en-US" b="1" dirty="0">
                <a:latin typeface="Calibri" panose="020F0502020204030204" pitchFamily="34" charset="0"/>
                <a:ea typeface="Calibri" panose="020F0502020204030204" pitchFamily="34" charset="0"/>
                <a:cs typeface="Calibri" panose="020F0502020204030204" pitchFamily="34" charset="0"/>
              </a:rPr>
              <a:t> Kumar Golla</a:t>
            </a:r>
          </a:p>
        </p:txBody>
      </p:sp>
      <p:sp>
        <p:nvSpPr>
          <p:cNvPr id="44" name="TextBox 43">
            <a:extLst>
              <a:ext uri="{FF2B5EF4-FFF2-40B4-BE49-F238E27FC236}">
                <a16:creationId xmlns:a16="http://schemas.microsoft.com/office/drawing/2014/main" id="{C905B26C-555D-218B-E2CF-5DD7A5330555}"/>
              </a:ext>
            </a:extLst>
          </p:cNvPr>
          <p:cNvSpPr txBox="1"/>
          <p:nvPr/>
        </p:nvSpPr>
        <p:spPr>
          <a:xfrm>
            <a:off x="5045205" y="6476767"/>
            <a:ext cx="2971503" cy="461665"/>
          </a:xfrm>
          <a:prstGeom prst="rect">
            <a:avLst/>
          </a:prstGeom>
          <a:noFill/>
        </p:spPr>
        <p:txBody>
          <a:bodyPr wrap="square" rtlCol="0">
            <a:spAutoFit/>
          </a:bodyPr>
          <a:lstStyle/>
          <a:p>
            <a:pPr algn="ctr"/>
            <a:r>
              <a:rPr lang="en-US" sz="2400" b="1" dirty="0" err="1">
                <a:latin typeface="Calibri" panose="020F0502020204030204" pitchFamily="34" charset="0"/>
                <a:ea typeface="Calibri" panose="020F0502020204030204" pitchFamily="34" charset="0"/>
                <a:cs typeface="Calibri" panose="020F0502020204030204" pitchFamily="34" charset="0"/>
              </a:rPr>
              <a:t>Sravya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Kaitha</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404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8722" y="218661"/>
            <a:ext cx="14630400" cy="8229600"/>
          </a:xfrm>
          <a:prstGeom prst="rect">
            <a:avLst/>
          </a:prstGeom>
          <a:solidFill>
            <a:srgbClr val="1B1C1D">
              <a:alpha val="80000"/>
            </a:srgbClr>
          </a:solidFill>
          <a:ln/>
        </p:spPr>
        <p:txBody>
          <a:bodyPr/>
          <a:lstStyle/>
          <a:p>
            <a:endParaRPr lang="en-US" dirty="0"/>
          </a:p>
        </p:txBody>
      </p:sp>
      <p:sp>
        <p:nvSpPr>
          <p:cNvPr id="4" name="Text 1"/>
          <p:cNvSpPr/>
          <p:nvPr/>
        </p:nvSpPr>
        <p:spPr>
          <a:xfrm>
            <a:off x="636104" y="655983"/>
            <a:ext cx="9517904" cy="1082925"/>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ea typeface="Prata" pitchFamily="34" charset="-122"/>
                <a:cs typeface="Times New Roman" panose="02020603050405020304" pitchFamily="18" charset="0"/>
              </a:rPr>
              <a:t>AI-Powered One-Up Puzzle Solver</a:t>
            </a:r>
            <a:endParaRPr lang="en-US" sz="4400" b="1" dirty="0">
              <a:latin typeface="Times New Roman" panose="02020603050405020304" pitchFamily="18" charset="0"/>
              <a:cs typeface="Times New Roman" panose="02020603050405020304" pitchFamily="18" charset="0"/>
            </a:endParaRPr>
          </a:p>
        </p:txBody>
      </p:sp>
      <p:sp>
        <p:nvSpPr>
          <p:cNvPr id="17" name="Google Shape;59;p14">
            <a:extLst>
              <a:ext uri="{FF2B5EF4-FFF2-40B4-BE49-F238E27FC236}">
                <a16:creationId xmlns:a16="http://schemas.microsoft.com/office/drawing/2014/main" id="{6097E5F1-569B-9E8E-1A3D-193F6DE6EDDC}"/>
              </a:ext>
            </a:extLst>
          </p:cNvPr>
          <p:cNvSpPr txBox="1"/>
          <p:nvPr/>
        </p:nvSpPr>
        <p:spPr>
          <a:xfrm>
            <a:off x="526774" y="1490870"/>
            <a:ext cx="12274826" cy="676797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ctr"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INTRODUCTION &amp; OBJECTIVES </a:t>
            </a:r>
            <a:endParaRPr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Objective </a:t>
            </a:r>
            <a:r>
              <a:rPr lang="en-GB"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endParaRPr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Developing a computational framework to efficiently solve One up puzzle using backtracking, constraint satisfaction, and visual aids.</a:t>
            </a:r>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lang="en-GB" sz="2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Key Problem Statement  </a:t>
            </a:r>
            <a:endPar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The One up Puzzle involves solving a segmented grid with numerical constraints, walls, and blocks. Efficient grid parsing and visualization are key to the algorithm's success.</a:t>
            </a:r>
          </a:p>
          <a:p>
            <a:pPr marL="0" lvl="0" indent="0" algn="l" rtl="0">
              <a:lnSpc>
                <a:spcPct val="115000"/>
              </a:lnSpc>
              <a:spcBef>
                <a:spcPts val="0"/>
              </a:spcBef>
              <a:spcAft>
                <a:spcPts val="0"/>
              </a:spcAft>
              <a:buNone/>
            </a:pP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Scope </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Solve various One up Puzzle samples (n*n grids) using computational algorithms.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Convert encoded grid data into numerical formats for algorithmic processing.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bg1"/>
              </a:buClr>
              <a:buSzPts val="1200"/>
              <a:buFont typeface="Wingdings" panose="05000000000000000000" pitchFamily="2" charset="2"/>
              <a:buChar char="q"/>
            </a:pP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Develop visualization techniques to render the grid and its solution for enhanced understanding.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3836-F1B9-4FEE-5238-55FBE65E9C7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C732AA7-B426-65FA-097E-C1DEA44A1B7E}"/>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042D7BF-24A3-53FD-0A39-C65149512950}"/>
              </a:ext>
            </a:extLst>
          </p:cNvPr>
          <p:cNvSpPr/>
          <p:nvPr/>
        </p:nvSpPr>
        <p:spPr>
          <a:xfrm>
            <a:off x="0" y="0"/>
            <a:ext cx="14630400" cy="8229600"/>
          </a:xfrm>
          <a:prstGeom prst="rect">
            <a:avLst/>
          </a:prstGeom>
          <a:solidFill>
            <a:srgbClr val="1B1C1D">
              <a:alpha val="80000"/>
            </a:srgbClr>
          </a:solidFill>
          <a:ln/>
        </p:spPr>
      </p:sp>
      <p:sp>
        <p:nvSpPr>
          <p:cNvPr id="4" name="Text 1">
            <a:extLst>
              <a:ext uri="{FF2B5EF4-FFF2-40B4-BE49-F238E27FC236}">
                <a16:creationId xmlns:a16="http://schemas.microsoft.com/office/drawing/2014/main" id="{4E53BC41-CDD5-B737-9CAD-83A3B217EA9C}"/>
              </a:ext>
            </a:extLst>
          </p:cNvPr>
          <p:cNvSpPr/>
          <p:nvPr/>
        </p:nvSpPr>
        <p:spPr>
          <a:xfrm>
            <a:off x="793790" y="1030129"/>
            <a:ext cx="9360218" cy="708779"/>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ea typeface="Prata" pitchFamily="34" charset="-122"/>
                <a:cs typeface="Times New Roman" panose="02020603050405020304" pitchFamily="18" charset="0"/>
              </a:rPr>
              <a:t>Business Understanding</a:t>
            </a:r>
            <a:endParaRPr lang="en-US" sz="4400" b="1" dirty="0">
              <a:latin typeface="Times New Roman" panose="02020603050405020304" pitchFamily="18" charset="0"/>
              <a:cs typeface="Times New Roman" panose="02020603050405020304" pitchFamily="18" charset="0"/>
            </a:endParaRPr>
          </a:p>
        </p:txBody>
      </p:sp>
      <p:sp>
        <p:nvSpPr>
          <p:cNvPr id="5" name="Google Shape;65;p15">
            <a:extLst>
              <a:ext uri="{FF2B5EF4-FFF2-40B4-BE49-F238E27FC236}">
                <a16:creationId xmlns:a16="http://schemas.microsoft.com/office/drawing/2014/main" id="{F4E56739-095F-4D00-A0CE-FB0C1B2D8E18}"/>
              </a:ext>
            </a:extLst>
          </p:cNvPr>
          <p:cNvSpPr txBox="1"/>
          <p:nvPr/>
        </p:nvSpPr>
        <p:spPr>
          <a:xfrm>
            <a:off x="536713" y="1580322"/>
            <a:ext cx="12553122" cy="450274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Business Objectives  </a:t>
            </a:r>
            <a:endParaRPr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The project aims to automate One up Puzzle solving for educational, recreational, and commercial use, offering efficient solutions with engaging visualizations. It also plans to integrate automated image processing for wider accessibility.</a:t>
            </a:r>
          </a:p>
          <a:p>
            <a:pPr marL="0" lvl="0" indent="0" algn="l" rtl="0">
              <a:lnSpc>
                <a:spcPct val="115000"/>
              </a:lnSpc>
              <a:spcBef>
                <a:spcPts val="0"/>
              </a:spcBef>
              <a:spcAft>
                <a:spcPts val="0"/>
              </a:spcAft>
              <a:buNone/>
            </a:pPr>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Success Criteria  </a:t>
            </a:r>
            <a:endParaRPr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95300" lvl="0" indent="-342900" algn="l" rtl="0">
              <a:lnSpc>
                <a:spcPct val="115000"/>
              </a:lnSpc>
              <a:spcBef>
                <a:spcPts val="0"/>
              </a:spcBef>
              <a:spcAft>
                <a:spcPts val="0"/>
              </a:spcAft>
              <a:buClr>
                <a:schemeClr val="bg1"/>
              </a:buClr>
              <a:buSzPts val="1200"/>
              <a:buFont typeface="Wingdings" panose="05000000000000000000" pitchFamily="2" charset="2"/>
              <a:buChar char="q"/>
            </a:pPr>
            <a:r>
              <a:rPr lang="en-US" sz="2800" u="sng" dirty="0">
                <a:solidFill>
                  <a:schemeClr val="bg1"/>
                </a:solidFill>
                <a:latin typeface="Calibri" panose="020F0502020204030204" pitchFamily="34" charset="0"/>
                <a:ea typeface="Calibri" panose="020F0502020204030204" pitchFamily="34" charset="0"/>
                <a:cs typeface="Calibri" panose="020F0502020204030204" pitchFamily="34" charset="0"/>
              </a:rPr>
              <a:t>Business success: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Accurate One up Puzzle solving and clear visualization of solutions. </a:t>
            </a:r>
          </a:p>
          <a:p>
            <a:pPr marL="495300" lvl="0" indent="-342900" algn="l" rtl="0">
              <a:lnSpc>
                <a:spcPct val="115000"/>
              </a:lnSpc>
              <a:spcBef>
                <a:spcPts val="0"/>
              </a:spcBef>
              <a:spcAft>
                <a:spcPts val="0"/>
              </a:spcAft>
              <a:buClr>
                <a:schemeClr val="bg1"/>
              </a:buClr>
              <a:buSzPts val="1200"/>
              <a:buFont typeface="Wingdings" panose="05000000000000000000" pitchFamily="2" charset="2"/>
              <a:buChar char="q"/>
            </a:pPr>
            <a:r>
              <a:rPr lang="en-US" sz="2800" u="sng" dirty="0">
                <a:solidFill>
                  <a:schemeClr val="bg1"/>
                </a:solidFill>
                <a:latin typeface="Calibri" panose="020F0502020204030204" pitchFamily="34" charset="0"/>
                <a:ea typeface="Calibri" panose="020F0502020204030204" pitchFamily="34" charset="0"/>
                <a:cs typeface="Calibri" panose="020F0502020204030204" pitchFamily="34" charset="0"/>
              </a:rPr>
              <a:t>Technical success: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Efficient grid parsing, accurate representation, and implementation of backtracking/constraint satisfaction</a:t>
            </a:r>
            <a:r>
              <a:rPr lang="en-US" sz="2400" dirty="0">
                <a:latin typeface="Calibri" panose="020F0502020204030204" pitchFamily="34" charset="0"/>
                <a:ea typeface="Calibri" panose="020F0502020204030204" pitchFamily="34" charset="0"/>
                <a:cs typeface="Calibri" panose="020F0502020204030204" pitchFamily="34" charset="0"/>
              </a:rPr>
              <a:t>.</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65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FF18C-3ABF-1589-8F56-179FFD7EC88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C5C42A4-4400-E720-F34C-497802CC3BBF}"/>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6A9E138F-E68F-71AC-D094-BA326043F13A}"/>
              </a:ext>
            </a:extLst>
          </p:cNvPr>
          <p:cNvSpPr/>
          <p:nvPr/>
        </p:nvSpPr>
        <p:spPr>
          <a:xfrm>
            <a:off x="0" y="0"/>
            <a:ext cx="14630400" cy="8229600"/>
          </a:xfrm>
          <a:prstGeom prst="rect">
            <a:avLst/>
          </a:prstGeom>
          <a:solidFill>
            <a:srgbClr val="1B1C1D">
              <a:alpha val="80000"/>
            </a:srgbClr>
          </a:solidFill>
          <a:ln/>
        </p:spPr>
      </p:sp>
      <p:sp>
        <p:nvSpPr>
          <p:cNvPr id="5" name="Google Shape;70;p16">
            <a:extLst>
              <a:ext uri="{FF2B5EF4-FFF2-40B4-BE49-F238E27FC236}">
                <a16:creationId xmlns:a16="http://schemas.microsoft.com/office/drawing/2014/main" id="{30B11ED6-CC60-1ECF-4DF4-86EC8DFC204C}"/>
              </a:ext>
            </a:extLst>
          </p:cNvPr>
          <p:cNvSpPr txBox="1"/>
          <p:nvPr/>
        </p:nvSpPr>
        <p:spPr>
          <a:xfrm>
            <a:off x="793790" y="1738908"/>
            <a:ext cx="12445132" cy="368867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dirty="0">
              <a:solidFill>
                <a:schemeClr val="bg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The project utilized the following tools and technologies: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GB" sz="28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Programming Language</a:t>
            </a:r>
            <a:r>
              <a:rPr lang="en-GB"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Python for algorithm implementation and visualization.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GB" sz="28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Libraries</a:t>
            </a:r>
            <a:r>
              <a:rPr lang="en-GB"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Matplotlib for visualization and NumPy for numerical operations.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GB" sz="2800" u="sng"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Algorithmic Framework</a:t>
            </a:r>
            <a:r>
              <a:rPr lang="en-GB"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Backtracking and forward propagation for solving constraints.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Initial plans included collecting diverse puzzle samples, encoding grids, implementing a solving algorithm, and rendering visual outputs.</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Google Shape;71;p16">
            <a:extLst>
              <a:ext uri="{FF2B5EF4-FFF2-40B4-BE49-F238E27FC236}">
                <a16:creationId xmlns:a16="http://schemas.microsoft.com/office/drawing/2014/main" id="{04404D6A-699D-62B0-9222-200376C0737F}"/>
              </a:ext>
            </a:extLst>
          </p:cNvPr>
          <p:cNvPicPr preferRelativeResize="0"/>
          <p:nvPr/>
        </p:nvPicPr>
        <p:blipFill>
          <a:blip r:embed="rId4">
            <a:alphaModFix/>
          </a:blip>
          <a:stretch>
            <a:fillRect/>
          </a:stretch>
        </p:blipFill>
        <p:spPr>
          <a:xfrm>
            <a:off x="1377592" y="5589818"/>
            <a:ext cx="2101103" cy="1984058"/>
          </a:xfrm>
          <a:prstGeom prst="rect">
            <a:avLst/>
          </a:prstGeom>
          <a:noFill/>
          <a:ln>
            <a:noFill/>
          </a:ln>
        </p:spPr>
      </p:pic>
      <p:pic>
        <p:nvPicPr>
          <p:cNvPr id="7" name="Google Shape;72;p16">
            <a:extLst>
              <a:ext uri="{FF2B5EF4-FFF2-40B4-BE49-F238E27FC236}">
                <a16:creationId xmlns:a16="http://schemas.microsoft.com/office/drawing/2014/main" id="{75073D9F-0A51-22EB-3DBD-5BD115FEA4C2}"/>
              </a:ext>
            </a:extLst>
          </p:cNvPr>
          <p:cNvPicPr preferRelativeResize="0"/>
          <p:nvPr/>
        </p:nvPicPr>
        <p:blipFill rotWithShape="1">
          <a:blip r:embed="rId5">
            <a:alphaModFix/>
          </a:blip>
          <a:srcRect r="-21966" b="-21966"/>
          <a:stretch/>
        </p:blipFill>
        <p:spPr>
          <a:xfrm>
            <a:off x="5178575" y="5641054"/>
            <a:ext cx="3675562" cy="2162705"/>
          </a:xfrm>
          <a:prstGeom prst="rect">
            <a:avLst/>
          </a:prstGeom>
          <a:noFill/>
          <a:ln>
            <a:noFill/>
          </a:ln>
        </p:spPr>
      </p:pic>
      <p:pic>
        <p:nvPicPr>
          <p:cNvPr id="8" name="Google Shape;73;p16">
            <a:extLst>
              <a:ext uri="{FF2B5EF4-FFF2-40B4-BE49-F238E27FC236}">
                <a16:creationId xmlns:a16="http://schemas.microsoft.com/office/drawing/2014/main" id="{43ED4B9F-D9EB-65FA-AFB0-5938C9BA1C87}"/>
              </a:ext>
            </a:extLst>
          </p:cNvPr>
          <p:cNvPicPr preferRelativeResize="0"/>
          <p:nvPr/>
        </p:nvPicPr>
        <p:blipFill>
          <a:blip r:embed="rId6">
            <a:alphaModFix/>
          </a:blip>
          <a:stretch>
            <a:fillRect/>
          </a:stretch>
        </p:blipFill>
        <p:spPr>
          <a:xfrm>
            <a:off x="9760225" y="5215214"/>
            <a:ext cx="2673626" cy="2162704"/>
          </a:xfrm>
          <a:prstGeom prst="rect">
            <a:avLst/>
          </a:prstGeom>
          <a:noFill/>
          <a:ln>
            <a:noFill/>
          </a:ln>
        </p:spPr>
      </p:pic>
      <p:sp>
        <p:nvSpPr>
          <p:cNvPr id="12" name="Text 1">
            <a:extLst>
              <a:ext uri="{FF2B5EF4-FFF2-40B4-BE49-F238E27FC236}">
                <a16:creationId xmlns:a16="http://schemas.microsoft.com/office/drawing/2014/main" id="{316446C8-0BAE-50E0-2536-C4F76083F750}"/>
              </a:ext>
            </a:extLst>
          </p:cNvPr>
          <p:cNvSpPr/>
          <p:nvPr/>
        </p:nvSpPr>
        <p:spPr>
          <a:xfrm>
            <a:off x="793790" y="1030129"/>
            <a:ext cx="9360218" cy="708779"/>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cs typeface="Times New Roman" panose="02020603050405020304" pitchFamily="18" charset="0"/>
              </a:rPr>
              <a:t>Planning</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843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E0AA3-D8CA-8E4A-232E-BA0D1FD620F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59678B7-3356-E6B6-80D5-38582380D1A7}"/>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7BA0724-E332-C429-C433-0AE3AD5B3FCA}"/>
              </a:ext>
            </a:extLst>
          </p:cNvPr>
          <p:cNvSpPr/>
          <p:nvPr/>
        </p:nvSpPr>
        <p:spPr>
          <a:xfrm>
            <a:off x="0" y="0"/>
            <a:ext cx="14630400" cy="8229600"/>
          </a:xfrm>
          <a:prstGeom prst="rect">
            <a:avLst/>
          </a:prstGeom>
          <a:solidFill>
            <a:srgbClr val="1B1C1D">
              <a:alpha val="80000"/>
            </a:srgbClr>
          </a:solidFill>
          <a:ln/>
        </p:spPr>
      </p:sp>
      <p:sp>
        <p:nvSpPr>
          <p:cNvPr id="5" name="Google Shape;78;p17">
            <a:extLst>
              <a:ext uri="{FF2B5EF4-FFF2-40B4-BE49-F238E27FC236}">
                <a16:creationId xmlns:a16="http://schemas.microsoft.com/office/drawing/2014/main" id="{93852544-AA5E-D72E-B483-B01B20C14179}"/>
              </a:ext>
            </a:extLst>
          </p:cNvPr>
          <p:cNvSpPr txBox="1"/>
          <p:nvPr/>
        </p:nvSpPr>
        <p:spPr>
          <a:xfrm>
            <a:off x="758700" y="2056535"/>
            <a:ext cx="13006996" cy="195435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Data Sources  </a:t>
            </a:r>
          </a:p>
          <a:p>
            <a:pPr marL="0" lvl="0" indent="0" algn="l" rtl="0">
              <a:lnSpc>
                <a:spcPct val="115000"/>
              </a:lnSpc>
              <a:spcBef>
                <a:spcPts val="0"/>
              </a:spcBef>
              <a:spcAft>
                <a:spcPts val="0"/>
              </a:spcAft>
              <a:buNone/>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The project utilized puzzle samples collected manually from the official One up Puzzle website. These samples included grids of various dimensions (4×4, 5×5, 6×6, and 7×7), encoded into string representations ("</a:t>
            </a:r>
            <a:r>
              <a:rPr lang="en-US" sz="2400" dirty="0" err="1">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gamestr_h</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and "</a:t>
            </a:r>
            <a:r>
              <a:rPr lang="en-US" sz="2400" dirty="0" err="1">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gamestr_v</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for horizontal and vertical features</a:t>
            </a:r>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  </a:t>
            </a:r>
            <a:endParaRPr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Google Shape;80;p17">
            <a:extLst>
              <a:ext uri="{FF2B5EF4-FFF2-40B4-BE49-F238E27FC236}">
                <a16:creationId xmlns:a16="http://schemas.microsoft.com/office/drawing/2014/main" id="{2B023E94-ECDB-367F-BA34-531896DAF616}"/>
              </a:ext>
            </a:extLst>
          </p:cNvPr>
          <p:cNvPicPr preferRelativeResize="0"/>
          <p:nvPr/>
        </p:nvPicPr>
        <p:blipFill>
          <a:blip r:embed="rId4">
            <a:alphaModFix/>
          </a:blip>
          <a:stretch>
            <a:fillRect/>
          </a:stretch>
        </p:blipFill>
        <p:spPr>
          <a:xfrm>
            <a:off x="4423863" y="4654789"/>
            <a:ext cx="2270362" cy="2095928"/>
          </a:xfrm>
          <a:prstGeom prst="rect">
            <a:avLst/>
          </a:prstGeom>
          <a:noFill/>
          <a:ln>
            <a:noFill/>
          </a:ln>
        </p:spPr>
      </p:pic>
      <p:pic>
        <p:nvPicPr>
          <p:cNvPr id="8" name="Google Shape;81;p17">
            <a:extLst>
              <a:ext uri="{FF2B5EF4-FFF2-40B4-BE49-F238E27FC236}">
                <a16:creationId xmlns:a16="http://schemas.microsoft.com/office/drawing/2014/main" id="{699361A1-BD2A-4C5D-811F-B4FE20787144}"/>
              </a:ext>
            </a:extLst>
          </p:cNvPr>
          <p:cNvPicPr preferRelativeResize="0"/>
          <p:nvPr/>
        </p:nvPicPr>
        <p:blipFill>
          <a:blip r:embed="rId5">
            <a:alphaModFix/>
          </a:blip>
          <a:stretch>
            <a:fillRect/>
          </a:stretch>
        </p:blipFill>
        <p:spPr>
          <a:xfrm>
            <a:off x="7882647" y="4581939"/>
            <a:ext cx="2175753" cy="2168778"/>
          </a:xfrm>
          <a:prstGeom prst="rect">
            <a:avLst/>
          </a:prstGeom>
          <a:noFill/>
          <a:ln>
            <a:noFill/>
          </a:ln>
        </p:spPr>
      </p:pic>
      <p:pic>
        <p:nvPicPr>
          <p:cNvPr id="9" name="Google Shape;82;p17">
            <a:extLst>
              <a:ext uri="{FF2B5EF4-FFF2-40B4-BE49-F238E27FC236}">
                <a16:creationId xmlns:a16="http://schemas.microsoft.com/office/drawing/2014/main" id="{73B52951-10C5-0005-5472-95F24311FB49}"/>
              </a:ext>
            </a:extLst>
          </p:cNvPr>
          <p:cNvPicPr preferRelativeResize="0"/>
          <p:nvPr/>
        </p:nvPicPr>
        <p:blipFill>
          <a:blip r:embed="rId6">
            <a:alphaModFix/>
          </a:blip>
          <a:stretch>
            <a:fillRect/>
          </a:stretch>
        </p:blipFill>
        <p:spPr>
          <a:xfrm>
            <a:off x="11377897" y="4581939"/>
            <a:ext cx="2175753" cy="2095928"/>
          </a:xfrm>
          <a:prstGeom prst="rect">
            <a:avLst/>
          </a:prstGeom>
          <a:noFill/>
          <a:ln>
            <a:noFill/>
          </a:ln>
        </p:spPr>
      </p:pic>
      <p:sp>
        <p:nvSpPr>
          <p:cNvPr id="11" name="Google Shape;83;p17">
            <a:extLst>
              <a:ext uri="{FF2B5EF4-FFF2-40B4-BE49-F238E27FC236}">
                <a16:creationId xmlns:a16="http://schemas.microsoft.com/office/drawing/2014/main" id="{9662F2A3-679F-48C2-4249-5E3471D00B4F}"/>
              </a:ext>
            </a:extLst>
          </p:cNvPr>
          <p:cNvSpPr txBox="1"/>
          <p:nvPr/>
        </p:nvSpPr>
        <p:spPr>
          <a:xfrm>
            <a:off x="1076752" y="6947453"/>
            <a:ext cx="11883874" cy="4677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b="1" dirty="0">
                <a:solidFill>
                  <a:schemeClr val="bg1"/>
                </a:solidFill>
                <a:latin typeface="Times New Roman"/>
                <a:ea typeface="Times New Roman"/>
                <a:cs typeface="Times New Roman"/>
                <a:sym typeface="Times New Roman"/>
              </a:rPr>
              <a:t>                      4×4                                                        5×5                                                           6×6                                                                7×7</a:t>
            </a:r>
            <a:endParaRPr sz="1600" b="1" dirty="0">
              <a:solidFill>
                <a:schemeClr val="bg1"/>
              </a:solidFill>
            </a:endParaRPr>
          </a:p>
        </p:txBody>
      </p:sp>
      <p:sp>
        <p:nvSpPr>
          <p:cNvPr id="12" name="Text 1">
            <a:extLst>
              <a:ext uri="{FF2B5EF4-FFF2-40B4-BE49-F238E27FC236}">
                <a16:creationId xmlns:a16="http://schemas.microsoft.com/office/drawing/2014/main" id="{0B08F0DB-C516-3781-A4AA-658F6A29DC5B}"/>
              </a:ext>
            </a:extLst>
          </p:cNvPr>
          <p:cNvSpPr/>
          <p:nvPr/>
        </p:nvSpPr>
        <p:spPr>
          <a:xfrm>
            <a:off x="793790" y="1030129"/>
            <a:ext cx="9360218" cy="708779"/>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cs typeface="Times New Roman" panose="02020603050405020304" pitchFamily="18" charset="0"/>
              </a:rPr>
              <a:t>Data Understanding</a:t>
            </a:r>
          </a:p>
          <a:p>
            <a:pPr marL="0" indent="0">
              <a:lnSpc>
                <a:spcPts val="5550"/>
              </a:lnSpc>
              <a:buNone/>
            </a:pPr>
            <a:endParaRPr lang="en-US" sz="4450" dirty="0">
              <a:latin typeface="Times New Roman" panose="02020603050405020304" pitchFamily="18" charset="0"/>
              <a:cs typeface="Times New Roman" panose="02020603050405020304" pitchFamily="18" charset="0"/>
            </a:endParaRPr>
          </a:p>
        </p:txBody>
      </p:sp>
      <p:pic>
        <p:nvPicPr>
          <p:cNvPr id="4" name="Google Shape;79;p17">
            <a:extLst>
              <a:ext uri="{FF2B5EF4-FFF2-40B4-BE49-F238E27FC236}">
                <a16:creationId xmlns:a16="http://schemas.microsoft.com/office/drawing/2014/main" id="{27F25F0C-637B-EE73-7632-94105E0662A3}"/>
              </a:ext>
            </a:extLst>
          </p:cNvPr>
          <p:cNvPicPr preferRelativeResize="0"/>
          <p:nvPr/>
        </p:nvPicPr>
        <p:blipFill>
          <a:blip r:embed="rId7">
            <a:alphaModFix/>
          </a:blip>
          <a:stretch>
            <a:fillRect/>
          </a:stretch>
        </p:blipFill>
        <p:spPr>
          <a:xfrm>
            <a:off x="1533206" y="4654789"/>
            <a:ext cx="1965367" cy="2095928"/>
          </a:xfrm>
          <a:prstGeom prst="rect">
            <a:avLst/>
          </a:prstGeom>
          <a:noFill/>
          <a:ln>
            <a:noFill/>
          </a:ln>
        </p:spPr>
      </p:pic>
    </p:spTree>
    <p:extLst>
      <p:ext uri="{BB962C8B-B14F-4D97-AF65-F5344CB8AC3E}">
        <p14:creationId xmlns:p14="http://schemas.microsoft.com/office/powerpoint/2010/main" val="366984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145D-FE97-A1EE-95F7-FA860F7C36F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E7FC9A1-9F5A-6933-5C3E-C15D2F939B19}"/>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8C73FF7-8862-374A-D2C9-A739226782BB}"/>
              </a:ext>
            </a:extLst>
          </p:cNvPr>
          <p:cNvSpPr/>
          <p:nvPr/>
        </p:nvSpPr>
        <p:spPr>
          <a:xfrm>
            <a:off x="0" y="0"/>
            <a:ext cx="14630400" cy="8229600"/>
          </a:xfrm>
          <a:prstGeom prst="rect">
            <a:avLst/>
          </a:prstGeom>
          <a:solidFill>
            <a:srgbClr val="1B1C1D">
              <a:alpha val="80000"/>
            </a:srgbClr>
          </a:solidFill>
          <a:ln/>
        </p:spPr>
      </p:sp>
      <p:sp>
        <p:nvSpPr>
          <p:cNvPr id="4" name="Text 1">
            <a:extLst>
              <a:ext uri="{FF2B5EF4-FFF2-40B4-BE49-F238E27FC236}">
                <a16:creationId xmlns:a16="http://schemas.microsoft.com/office/drawing/2014/main" id="{FA2AB4A6-F4B9-592F-A0B0-0D45702E67C5}"/>
              </a:ext>
            </a:extLst>
          </p:cNvPr>
          <p:cNvSpPr/>
          <p:nvPr/>
        </p:nvSpPr>
        <p:spPr>
          <a:xfrm>
            <a:off x="755206" y="640913"/>
            <a:ext cx="9360218" cy="708779"/>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Times New Roman" panose="02020603050405020304" pitchFamily="18" charset="0"/>
                <a:ea typeface="Prata" pitchFamily="34" charset="-122"/>
                <a:cs typeface="Times New Roman" panose="02020603050405020304" pitchFamily="18" charset="0"/>
              </a:rPr>
              <a:t>Data Analysis</a:t>
            </a:r>
            <a:endParaRPr lang="en-US" sz="4400" b="1" dirty="0">
              <a:latin typeface="Times New Roman" panose="02020603050405020304" pitchFamily="18" charset="0"/>
              <a:cs typeface="Times New Roman" panose="02020603050405020304" pitchFamily="18" charset="0"/>
            </a:endParaRPr>
          </a:p>
        </p:txBody>
      </p:sp>
      <p:sp>
        <p:nvSpPr>
          <p:cNvPr id="5" name="Google Shape;88;p18">
            <a:extLst>
              <a:ext uri="{FF2B5EF4-FFF2-40B4-BE49-F238E27FC236}">
                <a16:creationId xmlns:a16="http://schemas.microsoft.com/office/drawing/2014/main" id="{46F7F23B-35F0-4FC0-8860-6D43A0FF0895}"/>
              </a:ext>
            </a:extLst>
          </p:cNvPr>
          <p:cNvSpPr txBox="1"/>
          <p:nvPr/>
        </p:nvSpPr>
        <p:spPr>
          <a:xfrm>
            <a:off x="468892" y="1659484"/>
            <a:ext cx="13507681" cy="5989302"/>
          </a:xfrm>
          <a:prstGeom prst="rect">
            <a:avLst/>
          </a:prstGeom>
          <a:noFill/>
          <a:ln>
            <a:noFill/>
          </a:ln>
        </p:spPr>
        <p:txBody>
          <a:bodyPr spcFirstLastPara="1" wrap="square" lIns="91425" tIns="91425" rIns="91425" bIns="91425" anchor="t" anchorCtr="0">
            <a:spAutoFit/>
          </a:bodyPr>
          <a:lstStyle/>
          <a:p>
            <a:pPr marL="171450" lvl="0" indent="-171450" algn="l" rtl="0">
              <a:lnSpc>
                <a:spcPct val="115000"/>
              </a:lnSpc>
              <a:spcBef>
                <a:spcPts val="0"/>
              </a:spcBef>
              <a:spcAft>
                <a:spcPts val="0"/>
              </a:spcAft>
              <a:buFont typeface="Arial" panose="020B0604020202020204" pitchFamily="34" charset="0"/>
              <a:buChar char="•"/>
            </a:pPr>
            <a:r>
              <a:rPr lang="en-US" sz="23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Parsing and analyzing encoded strings to extract grid structures.</a:t>
            </a:r>
          </a:p>
          <a:p>
            <a:pPr marL="171450" lvl="0" indent="-171450" algn="l" rtl="0">
              <a:lnSpc>
                <a:spcPct val="115000"/>
              </a:lnSpc>
              <a:spcBef>
                <a:spcPts val="0"/>
              </a:spcBef>
              <a:spcAft>
                <a:spcPts val="0"/>
              </a:spcAft>
              <a:buFont typeface="Arial" panose="020B0604020202020204" pitchFamily="34" charset="0"/>
              <a:buChar char="•"/>
            </a:pPr>
            <a:r>
              <a:rPr lang="en-US" sz="23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Identified segments defined by walls (‘w’) and blocks (‘b’) splitting the grid into sub-regions.</a:t>
            </a:r>
          </a:p>
          <a:p>
            <a:pPr marL="171450" lvl="0" indent="-171450" algn="l" rtl="0">
              <a:lnSpc>
                <a:spcPct val="115000"/>
              </a:lnSpc>
              <a:spcBef>
                <a:spcPts val="0"/>
              </a:spcBef>
              <a:spcAft>
                <a:spcPts val="0"/>
              </a:spcAft>
              <a:buFont typeface="Arial" panose="020B0604020202020204" pitchFamily="34" charset="0"/>
              <a:buChar char="•"/>
            </a:pPr>
            <a:r>
              <a:rPr lang="en-US" sz="23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Observed variation in constraints based on grid size and encoded elements, affecting domain definitions.</a:t>
            </a:r>
          </a:p>
          <a:p>
            <a:pPr marL="171450" lvl="0" indent="-171450" algn="l" rtl="0">
              <a:lnSpc>
                <a:spcPct val="115000"/>
              </a:lnSpc>
              <a:spcBef>
                <a:spcPts val="0"/>
              </a:spcBef>
              <a:spcAft>
                <a:spcPts val="0"/>
              </a:spcAft>
              <a:buFont typeface="Arial" panose="020B0604020202020204" pitchFamily="34" charset="0"/>
              <a:buChar char="•"/>
            </a:pPr>
            <a:r>
              <a:rPr lang="en-US" sz="2300"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Challenges included ensuring accurate string parsing and adapting the algorithm to diverse grid configurations.</a:t>
            </a:r>
          </a:p>
          <a:p>
            <a:pPr marL="171450" lvl="0" indent="-171450" algn="l" rtl="0">
              <a:lnSpc>
                <a:spcPct val="115000"/>
              </a:lnSpc>
              <a:spcBef>
                <a:spcPts val="0"/>
              </a:spcBef>
              <a:spcAft>
                <a:spcPts val="0"/>
              </a:spcAft>
              <a:buFont typeface="Arial" panose="020B0604020202020204" pitchFamily="34" charset="0"/>
              <a:buChar char="•"/>
            </a:pP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71450" lvl="0" indent="-171450" algn="l" rtl="0">
              <a:lnSpc>
                <a:spcPct val="115000"/>
              </a:lnSpc>
              <a:spcBef>
                <a:spcPts val="0"/>
              </a:spcBef>
              <a:spcAft>
                <a:spcPts val="0"/>
              </a:spcAft>
              <a:buFont typeface="Arial" panose="020B0604020202020204" pitchFamily="34" charset="0"/>
              <a:buChar char="•"/>
            </a:pPr>
            <a:endParaRPr lang="en-GB"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lang="en-GB"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lang="en-GB"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lang="en-GB"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lang="en-GB"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endParaRPr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115000"/>
              </a:lnSpc>
              <a:spcBef>
                <a:spcPts val="0"/>
              </a:spcBef>
              <a:spcAft>
                <a:spcPts val="0"/>
              </a:spcAft>
              <a:buNone/>
            </a:pPr>
            <a:r>
              <a:rPr lang="en-GB"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rPr>
              <a:t>Data Quality Issues  </a:t>
            </a:r>
          </a:p>
          <a:p>
            <a:pPr marL="0" lvl="0" indent="0" algn="l" rtl="0">
              <a:lnSpc>
                <a:spcPct val="115000"/>
              </a:lnSpc>
              <a:spcBef>
                <a:spcPts val="0"/>
              </a:spcBef>
              <a:spcAft>
                <a:spcPts val="0"/>
              </a:spcAft>
              <a:buNone/>
            </a:pPr>
            <a:r>
              <a:rPr lang="en-US" sz="2300" dirty="0">
                <a:solidFill>
                  <a:schemeClr val="bg1"/>
                </a:solidFill>
                <a:latin typeface="Calibri" panose="020F0502020204030204" pitchFamily="34" charset="0"/>
                <a:ea typeface="Calibri" panose="020F0502020204030204" pitchFamily="34" charset="0"/>
                <a:cs typeface="Calibri" panose="020F0502020204030204" pitchFamily="34" charset="0"/>
              </a:rPr>
              <a:t>No missing data was found, but manual collection led to potential inconsistency in string formatting. Ensuring uniform encoding standards across all samples was crucial for algorithm compatibility.</a:t>
            </a:r>
            <a:endParaRPr sz="2300" b="1" dirty="0">
              <a:solidFill>
                <a:schemeClr val="bg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6" name="Picture 5">
            <a:extLst>
              <a:ext uri="{FF2B5EF4-FFF2-40B4-BE49-F238E27FC236}">
                <a16:creationId xmlns:a16="http://schemas.microsoft.com/office/drawing/2014/main" id="{272098BA-5DAD-A748-D981-FD3450B7C255}"/>
              </a:ext>
            </a:extLst>
          </p:cNvPr>
          <p:cNvPicPr>
            <a:picLocks noChangeAspect="1"/>
          </p:cNvPicPr>
          <p:nvPr/>
        </p:nvPicPr>
        <p:blipFill>
          <a:blip r:embed="rId4"/>
          <a:stretch>
            <a:fillRect/>
          </a:stretch>
        </p:blipFill>
        <p:spPr>
          <a:xfrm>
            <a:off x="793790" y="3458816"/>
            <a:ext cx="3315873" cy="2619430"/>
          </a:xfrm>
          <a:prstGeom prst="rect">
            <a:avLst/>
          </a:prstGeom>
        </p:spPr>
      </p:pic>
      <p:pic>
        <p:nvPicPr>
          <p:cNvPr id="11" name="Picture 10">
            <a:extLst>
              <a:ext uri="{FF2B5EF4-FFF2-40B4-BE49-F238E27FC236}">
                <a16:creationId xmlns:a16="http://schemas.microsoft.com/office/drawing/2014/main" id="{2AAAA25A-D5EA-A698-BF34-8C6384030F4E}"/>
              </a:ext>
            </a:extLst>
          </p:cNvPr>
          <p:cNvPicPr>
            <a:picLocks noChangeAspect="1"/>
          </p:cNvPicPr>
          <p:nvPr/>
        </p:nvPicPr>
        <p:blipFill>
          <a:blip r:embed="rId5"/>
          <a:stretch>
            <a:fillRect/>
          </a:stretch>
        </p:blipFill>
        <p:spPr>
          <a:xfrm>
            <a:off x="4856792" y="3786808"/>
            <a:ext cx="4916815" cy="1963446"/>
          </a:xfrm>
          <a:prstGeom prst="rect">
            <a:avLst/>
          </a:prstGeom>
        </p:spPr>
      </p:pic>
    </p:spTree>
    <p:extLst>
      <p:ext uri="{BB962C8B-B14F-4D97-AF65-F5344CB8AC3E}">
        <p14:creationId xmlns:p14="http://schemas.microsoft.com/office/powerpoint/2010/main" val="3218073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3E9A6-E353-C5E6-5F9A-5DF686B100E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F99DA99-6129-4057-A2E8-0EA86C3217B4}"/>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610A58EB-D62C-BFBE-3554-B83B32C705D2}"/>
              </a:ext>
            </a:extLst>
          </p:cNvPr>
          <p:cNvSpPr/>
          <p:nvPr/>
        </p:nvSpPr>
        <p:spPr>
          <a:xfrm>
            <a:off x="0" y="0"/>
            <a:ext cx="14630400" cy="8229600"/>
          </a:xfrm>
          <a:prstGeom prst="rect">
            <a:avLst/>
          </a:prstGeom>
          <a:solidFill>
            <a:srgbClr val="1B1C1D">
              <a:alpha val="80000"/>
            </a:srgbClr>
          </a:solidFill>
          <a:ln/>
        </p:spPr>
      </p:sp>
      <p:pic>
        <p:nvPicPr>
          <p:cNvPr id="8" name="Picture 7">
            <a:extLst>
              <a:ext uri="{FF2B5EF4-FFF2-40B4-BE49-F238E27FC236}">
                <a16:creationId xmlns:a16="http://schemas.microsoft.com/office/drawing/2014/main" id="{1B2B7932-E7D9-A91F-B4C1-E0CF94EE51D0}"/>
              </a:ext>
            </a:extLst>
          </p:cNvPr>
          <p:cNvPicPr>
            <a:picLocks noChangeAspect="1"/>
          </p:cNvPicPr>
          <p:nvPr/>
        </p:nvPicPr>
        <p:blipFill>
          <a:blip r:embed="rId4"/>
          <a:stretch>
            <a:fillRect/>
          </a:stretch>
        </p:blipFill>
        <p:spPr>
          <a:xfrm>
            <a:off x="1025364" y="506896"/>
            <a:ext cx="10007071" cy="3359425"/>
          </a:xfrm>
          <a:prstGeom prst="rect">
            <a:avLst/>
          </a:prstGeom>
        </p:spPr>
      </p:pic>
      <p:sp>
        <p:nvSpPr>
          <p:cNvPr id="9" name="TextBox 8">
            <a:extLst>
              <a:ext uri="{FF2B5EF4-FFF2-40B4-BE49-F238E27FC236}">
                <a16:creationId xmlns:a16="http://schemas.microsoft.com/office/drawing/2014/main" id="{0839D418-822C-9EAF-475B-E42461D711FE}"/>
              </a:ext>
            </a:extLst>
          </p:cNvPr>
          <p:cNvSpPr txBox="1"/>
          <p:nvPr/>
        </p:nvSpPr>
        <p:spPr>
          <a:xfrm>
            <a:off x="1025364" y="4224183"/>
            <a:ext cx="11932034" cy="3231654"/>
          </a:xfrm>
          <a:prstGeom prst="rect">
            <a:avLst/>
          </a:prstGeom>
          <a:noFill/>
        </p:spPr>
        <p:txBody>
          <a:bodyPr wrap="square" rtlCol="0">
            <a:spAutoFit/>
          </a:bodyPr>
          <a:lstStyle/>
          <a:p>
            <a:r>
              <a:rPr lang="en-US" sz="2800" b="1" u="sng" dirty="0">
                <a:solidFill>
                  <a:schemeClr val="bg1"/>
                </a:solidFill>
                <a:latin typeface="Calibri" panose="020F0502020204030204" pitchFamily="34" charset="0"/>
                <a:ea typeface="Calibri" panose="020F0502020204030204" pitchFamily="34" charset="0"/>
                <a:cs typeface="Calibri" panose="020F0502020204030204" pitchFamily="34" charset="0"/>
              </a:rPr>
              <a:t>Data Cleaning</a:t>
            </a:r>
            <a:r>
              <a:rPr lang="en-US" sz="2800" u="sng"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ensuring proper formatting of "</a:t>
            </a:r>
            <a:r>
              <a:rPr lang="en-US"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gamestr_h</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and "</a:t>
            </a:r>
            <a:r>
              <a:rPr lang="en-US"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gamestr_v</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with matching rows and columns and valid symbols (‘w’, ‘b’, ’x’, numerical values).</a:t>
            </a:r>
          </a:p>
          <a:p>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800" b="1" u="sng" dirty="0">
                <a:solidFill>
                  <a:schemeClr val="bg1"/>
                </a:solidFill>
                <a:latin typeface="Calibri" panose="020F0502020204030204" pitchFamily="34" charset="0"/>
                <a:ea typeface="Calibri" panose="020F0502020204030204" pitchFamily="34" charset="0"/>
                <a:cs typeface="Calibri" panose="020F0502020204030204" pitchFamily="34" charset="0"/>
              </a:rPr>
              <a:t>Integration</a:t>
            </a:r>
            <a:r>
              <a:rPr lang="en-US" sz="2400" u="sng"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The parsed horizontal and vertical strings extracted grid details like walls, blocks, and cell values, which were then structured into a numerical dataset.</a:t>
            </a:r>
          </a:p>
          <a:p>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800" b="1" u="sng" dirty="0">
                <a:solidFill>
                  <a:schemeClr val="bg1"/>
                </a:solidFill>
                <a:latin typeface="Calibri" panose="020F0502020204030204" pitchFamily="34" charset="0"/>
                <a:ea typeface="Calibri" panose="020F0502020204030204" pitchFamily="34" charset="0"/>
                <a:cs typeface="Calibri" panose="020F0502020204030204" pitchFamily="34" charset="0"/>
              </a:rPr>
              <a:t>Formatting</a:t>
            </a:r>
            <a:r>
              <a:rPr lang="en-US" sz="2800" u="sng"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using "</a:t>
            </a:r>
            <a:r>
              <a:rPr lang="en-US"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merge_segments</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for consistent representation, and valid numerical domains for each cell were computed for constraint analysis.</a:t>
            </a:r>
          </a:p>
        </p:txBody>
      </p:sp>
    </p:spTree>
    <p:extLst>
      <p:ext uri="{BB962C8B-B14F-4D97-AF65-F5344CB8AC3E}">
        <p14:creationId xmlns:p14="http://schemas.microsoft.com/office/powerpoint/2010/main" val="238385170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1388</TotalTime>
  <Words>1097</Words>
  <Application>Microsoft Office PowerPoint</Application>
  <PresentationFormat>Custom</PresentationFormat>
  <Paragraphs>134</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Century Gothic</vt:lpstr>
      <vt:lpstr>Calibri</vt:lpstr>
      <vt:lpstr>Wingdings</vt:lpstr>
      <vt:lpstr>Times New Roman</vt:lpstr>
      <vt:lpstr>Gallery</vt:lpstr>
      <vt:lpstr>AI-Powered One-Up Puzzle Solver</vt:lpstr>
      <vt:lpstr>Project Details: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Ravi Prasad</cp:lastModifiedBy>
  <cp:revision>13</cp:revision>
  <dcterms:created xsi:type="dcterms:W3CDTF">2024-10-12T22:22:40Z</dcterms:created>
  <dcterms:modified xsi:type="dcterms:W3CDTF">2024-12-12T02:06:26Z</dcterms:modified>
</cp:coreProperties>
</file>